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1"/>
  </p:notesMasterIdLst>
  <p:sldIdLst>
    <p:sldId id="256" r:id="rId2"/>
    <p:sldId id="257" r:id="rId3"/>
    <p:sldId id="272" r:id="rId4"/>
    <p:sldId id="273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295" r:id="rId48"/>
    <p:sldId id="322" r:id="rId49"/>
    <p:sldId id="614" r:id="rId50"/>
    <p:sldId id="615" r:id="rId51"/>
    <p:sldId id="616" r:id="rId52"/>
    <p:sldId id="617" r:id="rId53"/>
    <p:sldId id="618" r:id="rId54"/>
    <p:sldId id="619" r:id="rId55"/>
    <p:sldId id="620" r:id="rId56"/>
    <p:sldId id="621" r:id="rId57"/>
    <p:sldId id="622" r:id="rId58"/>
    <p:sldId id="623" r:id="rId59"/>
    <p:sldId id="625" r:id="rId60"/>
    <p:sldId id="626" r:id="rId61"/>
    <p:sldId id="627" r:id="rId62"/>
    <p:sldId id="628" r:id="rId63"/>
    <p:sldId id="629" r:id="rId64"/>
    <p:sldId id="630" r:id="rId65"/>
    <p:sldId id="624" r:id="rId66"/>
    <p:sldId id="550" r:id="rId67"/>
    <p:sldId id="547" r:id="rId68"/>
    <p:sldId id="552" r:id="rId69"/>
    <p:sldId id="553" r:id="rId70"/>
    <p:sldId id="555" r:id="rId71"/>
    <p:sldId id="579" r:id="rId72"/>
    <p:sldId id="556" r:id="rId73"/>
    <p:sldId id="558" r:id="rId74"/>
    <p:sldId id="557" r:id="rId75"/>
    <p:sldId id="559" r:id="rId76"/>
    <p:sldId id="560" r:id="rId77"/>
    <p:sldId id="561" r:id="rId78"/>
    <p:sldId id="562" r:id="rId79"/>
    <p:sldId id="563" r:id="rId80"/>
    <p:sldId id="564" r:id="rId81"/>
    <p:sldId id="565" r:id="rId82"/>
    <p:sldId id="566" r:id="rId83"/>
    <p:sldId id="567" r:id="rId84"/>
    <p:sldId id="568" r:id="rId85"/>
    <p:sldId id="569" r:id="rId86"/>
    <p:sldId id="570" r:id="rId87"/>
    <p:sldId id="571" r:id="rId88"/>
    <p:sldId id="572" r:id="rId89"/>
    <p:sldId id="573" r:id="rId90"/>
    <p:sldId id="574" r:id="rId91"/>
    <p:sldId id="575" r:id="rId92"/>
    <p:sldId id="576" r:id="rId93"/>
    <p:sldId id="577" r:id="rId94"/>
    <p:sldId id="578" r:id="rId95"/>
    <p:sldId id="584" r:id="rId96"/>
    <p:sldId id="585" r:id="rId97"/>
    <p:sldId id="597" r:id="rId98"/>
    <p:sldId id="596" r:id="rId99"/>
    <p:sldId id="586" r:id="rId100"/>
    <p:sldId id="587" r:id="rId101"/>
    <p:sldId id="588" r:id="rId102"/>
    <p:sldId id="589" r:id="rId103"/>
    <p:sldId id="590" r:id="rId104"/>
    <p:sldId id="591" r:id="rId105"/>
    <p:sldId id="592" r:id="rId106"/>
    <p:sldId id="593" r:id="rId107"/>
    <p:sldId id="594" r:id="rId108"/>
    <p:sldId id="595" r:id="rId109"/>
    <p:sldId id="598" r:id="rId110"/>
    <p:sldId id="599" r:id="rId111"/>
    <p:sldId id="601" r:id="rId112"/>
    <p:sldId id="600" r:id="rId113"/>
    <p:sldId id="602" r:id="rId114"/>
    <p:sldId id="603" r:id="rId115"/>
    <p:sldId id="604" r:id="rId116"/>
    <p:sldId id="605" r:id="rId117"/>
    <p:sldId id="606" r:id="rId118"/>
    <p:sldId id="607" r:id="rId119"/>
    <p:sldId id="608" r:id="rId120"/>
    <p:sldId id="609" r:id="rId121"/>
    <p:sldId id="610" r:id="rId122"/>
    <p:sldId id="612" r:id="rId123"/>
    <p:sldId id="676" r:id="rId124"/>
    <p:sldId id="581" r:id="rId125"/>
    <p:sldId id="582" r:id="rId126"/>
    <p:sldId id="583" r:id="rId127"/>
    <p:sldId id="674" r:id="rId128"/>
    <p:sldId id="667" r:id="rId129"/>
    <p:sldId id="666" r:id="rId130"/>
    <p:sldId id="668" r:id="rId131"/>
    <p:sldId id="669" r:id="rId132"/>
    <p:sldId id="670" r:id="rId133"/>
    <p:sldId id="671" r:id="rId134"/>
    <p:sldId id="672" r:id="rId135"/>
    <p:sldId id="631" r:id="rId136"/>
    <p:sldId id="673" r:id="rId137"/>
    <p:sldId id="633" r:id="rId138"/>
    <p:sldId id="632" r:id="rId139"/>
    <p:sldId id="636" r:id="rId140"/>
    <p:sldId id="634" r:id="rId141"/>
    <p:sldId id="635" r:id="rId142"/>
    <p:sldId id="637" r:id="rId143"/>
    <p:sldId id="638" r:id="rId144"/>
    <p:sldId id="639" r:id="rId145"/>
    <p:sldId id="641" r:id="rId146"/>
    <p:sldId id="640" r:id="rId147"/>
    <p:sldId id="642" r:id="rId148"/>
    <p:sldId id="643" r:id="rId149"/>
    <p:sldId id="644" r:id="rId150"/>
    <p:sldId id="646" r:id="rId151"/>
    <p:sldId id="647" r:id="rId152"/>
    <p:sldId id="648" r:id="rId153"/>
    <p:sldId id="649" r:id="rId154"/>
    <p:sldId id="650" r:id="rId155"/>
    <p:sldId id="651" r:id="rId156"/>
    <p:sldId id="652" r:id="rId157"/>
    <p:sldId id="653" r:id="rId158"/>
    <p:sldId id="654" r:id="rId159"/>
    <p:sldId id="655" r:id="rId160"/>
    <p:sldId id="656" r:id="rId161"/>
    <p:sldId id="657" r:id="rId162"/>
    <p:sldId id="658" r:id="rId163"/>
    <p:sldId id="659" r:id="rId164"/>
    <p:sldId id="660" r:id="rId165"/>
    <p:sldId id="661" r:id="rId166"/>
    <p:sldId id="662" r:id="rId167"/>
    <p:sldId id="663" r:id="rId168"/>
    <p:sldId id="665" r:id="rId169"/>
    <p:sldId id="675" r:id="rId1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237798"/>
    <a:srgbClr val="F57BA1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59DFAA-BEC4-4AFC-A0A0-DB11E8DC9C50}" v="125" dt="2022-03-13T17:24:54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2"/>
    <p:restoredTop sz="79296" autoAdjust="0"/>
  </p:normalViewPr>
  <p:slideViewPr>
    <p:cSldViewPr snapToGrid="0">
      <p:cViewPr varScale="1">
        <p:scale>
          <a:sx n="85" d="100"/>
          <a:sy n="85" d="100"/>
        </p:scale>
        <p:origin x="55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tableStyles" Target="tableStyles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notesMaster" Target="notesMasters/notesMaster1.xml"/><Relationship Id="rId176" Type="http://schemas.microsoft.com/office/2016/11/relationships/changesInfo" Target="changesInfos/changesInfo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77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6E014C3F-C616-4608-A3AA-5EAF3A7C4A47}"/>
    <pc:docChg chg="undo custSel modSld">
      <pc:chgData name="Cristian Chilipirea" userId="34ab170da5908fc4" providerId="LiveId" clId="{6E014C3F-C616-4608-A3AA-5EAF3A7C4A47}" dt="2022-02-13T18:14:06.964" v="207" actId="20577"/>
      <pc:docMkLst>
        <pc:docMk/>
      </pc:docMkLst>
      <pc:sldChg chg="modSp mod">
        <pc:chgData name="Cristian Chilipirea" userId="34ab170da5908fc4" providerId="LiveId" clId="{6E014C3F-C616-4608-A3AA-5EAF3A7C4A47}" dt="2022-02-13T18:14:06.964" v="207" actId="20577"/>
        <pc:sldMkLst>
          <pc:docMk/>
          <pc:sldMk cId="2183847539" sldId="332"/>
        </pc:sldMkLst>
        <pc:spChg chg="mod">
          <ac:chgData name="Cristian Chilipirea" userId="34ab170da5908fc4" providerId="LiveId" clId="{6E014C3F-C616-4608-A3AA-5EAF3A7C4A47}" dt="2022-02-13T18:14:06.964" v="207" actId="20577"/>
          <ac:spMkLst>
            <pc:docMk/>
            <pc:sldMk cId="2183847539" sldId="332"/>
            <ac:spMk id="4" creationId="{56413E3C-F0C7-3D40-9D48-74A5BC0EBB16}"/>
          </ac:spMkLst>
        </pc:spChg>
      </pc:sldChg>
    </pc:docChg>
  </pc:docChgLst>
  <pc:docChgLst>
    <pc:chgData name="Cristian Chilipirea" userId="34ab170da5908fc4" providerId="LiveId" clId="{C817D6AE-36E7-AC4F-AB07-D8B89BA8F57A}"/>
    <pc:docChg chg="undo custSel addSld modSld">
      <pc:chgData name="Cristian Chilipirea" userId="34ab170da5908fc4" providerId="LiveId" clId="{C817D6AE-36E7-AC4F-AB07-D8B89BA8F57A}" dt="2022-02-13T21:56:07.921" v="307" actId="20577"/>
      <pc:docMkLst>
        <pc:docMk/>
      </pc:docMkLst>
      <pc:sldChg chg="modSp new mod">
        <pc:chgData name="Cristian Chilipirea" userId="34ab170da5908fc4" providerId="LiveId" clId="{C817D6AE-36E7-AC4F-AB07-D8B89BA8F57A}" dt="2022-02-13T19:59:22.231" v="135" actId="20577"/>
        <pc:sldMkLst>
          <pc:docMk/>
          <pc:sldMk cId="1143643878" sldId="337"/>
        </pc:sldMkLst>
        <pc:spChg chg="mod">
          <ac:chgData name="Cristian Chilipirea" userId="34ab170da5908fc4" providerId="LiveId" clId="{C817D6AE-36E7-AC4F-AB07-D8B89BA8F57A}" dt="2022-02-13T19:56:57.303" v="14" actId="20577"/>
          <ac:spMkLst>
            <pc:docMk/>
            <pc:sldMk cId="1143643878" sldId="337"/>
            <ac:spMk id="3" creationId="{EA671598-ED9D-0A49-8E11-A0934DCAECF4}"/>
          </ac:spMkLst>
        </pc:spChg>
        <pc:spChg chg="mod">
          <ac:chgData name="Cristian Chilipirea" userId="34ab170da5908fc4" providerId="LiveId" clId="{C817D6AE-36E7-AC4F-AB07-D8B89BA8F57A}" dt="2022-02-13T19:59:22.231" v="135" actId="20577"/>
          <ac:spMkLst>
            <pc:docMk/>
            <pc:sldMk cId="1143643878" sldId="337"/>
            <ac:spMk id="4" creationId="{83D0E075-882C-244E-84F1-FEC08794C0E2}"/>
          </ac:spMkLst>
        </pc:spChg>
      </pc:sldChg>
      <pc:sldChg chg="modSp add mod">
        <pc:chgData name="Cristian Chilipirea" userId="34ab170da5908fc4" providerId="LiveId" clId="{C817D6AE-36E7-AC4F-AB07-D8B89BA8F57A}" dt="2022-02-13T21:56:07.921" v="307" actId="20577"/>
        <pc:sldMkLst>
          <pc:docMk/>
          <pc:sldMk cId="4021038756" sldId="338"/>
        </pc:sldMkLst>
        <pc:spChg chg="mod">
          <ac:chgData name="Cristian Chilipirea" userId="34ab170da5908fc4" providerId="LiveId" clId="{C817D6AE-36E7-AC4F-AB07-D8B89BA8F57A}" dt="2022-02-13T21:56:07.921" v="307" actId="20577"/>
          <ac:spMkLst>
            <pc:docMk/>
            <pc:sldMk cId="4021038756" sldId="338"/>
            <ac:spMk id="4" creationId="{83D0E075-882C-244E-84F1-FEC08794C0E2}"/>
          </ac:spMkLst>
        </pc:spChg>
      </pc:sldChg>
      <pc:sldChg chg="new">
        <pc:chgData name="Cristian Chilipirea" userId="34ab170da5908fc4" providerId="LiveId" clId="{C817D6AE-36E7-AC4F-AB07-D8B89BA8F57A}" dt="2022-02-13T20:00:59.395" v="283" actId="680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9B59DFAA-BEC4-4AFC-A0A0-DB11E8DC9C50}"/>
    <pc:docChg chg="undo custSel addSld delSld modSld sldOrd">
      <pc:chgData name="Cristian Chilipirea" userId="34ab170da5908fc4" providerId="LiveId" clId="{9B59DFAA-BEC4-4AFC-A0A0-DB11E8DC9C50}" dt="2022-03-13T17:24:54.939" v="448" actId="207"/>
      <pc:docMkLst>
        <pc:docMk/>
      </pc:docMkLst>
      <pc:sldChg chg="modSp mod">
        <pc:chgData name="Cristian Chilipirea" userId="34ab170da5908fc4" providerId="LiveId" clId="{9B59DFAA-BEC4-4AFC-A0A0-DB11E8DC9C50}" dt="2022-03-09T07:22:20.017" v="16" actId="20577"/>
        <pc:sldMkLst>
          <pc:docMk/>
          <pc:sldMk cId="736295071" sldId="256"/>
        </pc:sldMkLst>
        <pc:spChg chg="mod">
          <ac:chgData name="Cristian Chilipirea" userId="34ab170da5908fc4" providerId="LiveId" clId="{9B59DFAA-BEC4-4AFC-A0A0-DB11E8DC9C50}" dt="2022-03-09T07:22:20.017" v="1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B59DFAA-BEC4-4AFC-A0A0-DB11E8DC9C50}" dt="2022-03-09T07:22:23.805" v="17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B59DFAA-BEC4-4AFC-A0A0-DB11E8DC9C50}" dt="2022-03-09T07:22:23.805" v="17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B59DFAA-BEC4-4AFC-A0A0-DB11E8DC9C50}" dt="2022-03-09T07:22:23.805" v="17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B59DFAA-BEC4-4AFC-A0A0-DB11E8DC9C50}" dt="2022-03-09T07:22:23.805" v="17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B59DFAA-BEC4-4AFC-A0A0-DB11E8DC9C50}" dt="2022-03-09T07:22:23.805" v="17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B59DFAA-BEC4-4AFC-A0A0-DB11E8DC9C50}" dt="2022-03-09T07:22:23.805" v="17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B59DFAA-BEC4-4AFC-A0A0-DB11E8DC9C50}" dt="2022-03-09T07:22:23.805" v="17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B59DFAA-BEC4-4AFC-A0A0-DB11E8DC9C50}" dt="2022-03-09T07:22:23.805" v="17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B59DFAA-BEC4-4AFC-A0A0-DB11E8DC9C50}" dt="2022-03-09T07:22:23.805" v="17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B59DFAA-BEC4-4AFC-A0A0-DB11E8DC9C50}" dt="2022-03-09T07:22:23.805" v="17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B59DFAA-BEC4-4AFC-A0A0-DB11E8DC9C50}" dt="2022-03-09T07:22:23.805" v="17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B59DFAA-BEC4-4AFC-A0A0-DB11E8DC9C50}" dt="2022-03-09T07:22:23.805" v="17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B59DFAA-BEC4-4AFC-A0A0-DB11E8DC9C50}" dt="2022-03-09T07:22:23.805" v="17" actId="47"/>
        <pc:sldMkLst>
          <pc:docMk/>
          <pc:sldMk cId="3419771404" sldId="271"/>
        </pc:sldMkLst>
      </pc:sldChg>
      <pc:sldChg chg="modSp add del mod">
        <pc:chgData name="Cristian Chilipirea" userId="34ab170da5908fc4" providerId="LiveId" clId="{9B59DFAA-BEC4-4AFC-A0A0-DB11E8DC9C50}" dt="2022-03-13T17:06:00.788" v="283" actId="207"/>
        <pc:sldMkLst>
          <pc:docMk/>
          <pc:sldMk cId="3482872906" sldId="272"/>
        </pc:sldMkLst>
        <pc:spChg chg="mod">
          <ac:chgData name="Cristian Chilipirea" userId="34ab170da5908fc4" providerId="LiveId" clId="{9B59DFAA-BEC4-4AFC-A0A0-DB11E8DC9C50}" dt="2022-03-13T17:06:00.788" v="283" actId="207"/>
          <ac:spMkLst>
            <pc:docMk/>
            <pc:sldMk cId="3482872906" sldId="272"/>
            <ac:spMk id="7" creationId="{103AE696-580C-4590-BE84-DA084ADF0CB7}"/>
          </ac:spMkLst>
        </pc:spChg>
        <pc:spChg chg="mod">
          <ac:chgData name="Cristian Chilipirea" userId="34ab170da5908fc4" providerId="LiveId" clId="{9B59DFAA-BEC4-4AFC-A0A0-DB11E8DC9C50}" dt="2022-03-13T17:06:00.788" v="283" actId="207"/>
          <ac:spMkLst>
            <pc:docMk/>
            <pc:sldMk cId="3482872906" sldId="272"/>
            <ac:spMk id="8" creationId="{650CA71E-2AAB-4751-AC41-40F0C308DE62}"/>
          </ac:spMkLst>
        </pc:spChg>
        <pc:spChg chg="mod">
          <ac:chgData name="Cristian Chilipirea" userId="34ab170da5908fc4" providerId="LiveId" clId="{9B59DFAA-BEC4-4AFC-A0A0-DB11E8DC9C50}" dt="2022-03-13T17:06:00.788" v="283" actId="207"/>
          <ac:spMkLst>
            <pc:docMk/>
            <pc:sldMk cId="3482872906" sldId="272"/>
            <ac:spMk id="14" creationId="{622BD4BD-8259-42B8-96A4-E354A9681D68}"/>
          </ac:spMkLst>
        </pc:spChg>
      </pc:sldChg>
      <pc:sldChg chg="modSp add del mod">
        <pc:chgData name="Cristian Chilipirea" userId="34ab170da5908fc4" providerId="LiveId" clId="{9B59DFAA-BEC4-4AFC-A0A0-DB11E8DC9C50}" dt="2022-03-13T17:06:06.125" v="284" actId="207"/>
        <pc:sldMkLst>
          <pc:docMk/>
          <pc:sldMk cId="268692477" sldId="273"/>
        </pc:sldMkLst>
        <pc:spChg chg="mod">
          <ac:chgData name="Cristian Chilipirea" userId="34ab170da5908fc4" providerId="LiveId" clId="{9B59DFAA-BEC4-4AFC-A0A0-DB11E8DC9C50}" dt="2022-03-13T17:06:06.125" v="284" actId="207"/>
          <ac:spMkLst>
            <pc:docMk/>
            <pc:sldMk cId="268692477" sldId="273"/>
            <ac:spMk id="5" creationId="{7F8795B7-A5EA-47A5-BA6A-95008EDC8810}"/>
          </ac:spMkLst>
        </pc:spChg>
        <pc:spChg chg="mod">
          <ac:chgData name="Cristian Chilipirea" userId="34ab170da5908fc4" providerId="LiveId" clId="{9B59DFAA-BEC4-4AFC-A0A0-DB11E8DC9C50}" dt="2022-03-13T17:06:06.125" v="284" actId="207"/>
          <ac:spMkLst>
            <pc:docMk/>
            <pc:sldMk cId="268692477" sldId="273"/>
            <ac:spMk id="6" creationId="{DBDC4694-7BAE-4A55-862C-424F9030BE84}"/>
          </ac:spMkLst>
        </pc:spChg>
        <pc:spChg chg="mod">
          <ac:chgData name="Cristian Chilipirea" userId="34ab170da5908fc4" providerId="LiveId" clId="{9B59DFAA-BEC4-4AFC-A0A0-DB11E8DC9C50}" dt="2022-03-13T17:06:06.125" v="284" actId="207"/>
          <ac:spMkLst>
            <pc:docMk/>
            <pc:sldMk cId="268692477" sldId="273"/>
            <ac:spMk id="9" creationId="{B2879437-0AB3-4952-8166-C2AB0CEC8D87}"/>
          </ac:spMkLst>
        </pc:spChg>
        <pc:spChg chg="mod">
          <ac:chgData name="Cristian Chilipirea" userId="34ab170da5908fc4" providerId="LiveId" clId="{9B59DFAA-BEC4-4AFC-A0A0-DB11E8DC9C50}" dt="2022-03-13T17:06:06.125" v="284" actId="207"/>
          <ac:spMkLst>
            <pc:docMk/>
            <pc:sldMk cId="268692477" sldId="273"/>
            <ac:spMk id="10" creationId="{AFEE0502-5CEC-4AFF-8E65-48AFE57AC1C1}"/>
          </ac:spMkLst>
        </pc:spChg>
        <pc:spChg chg="mod">
          <ac:chgData name="Cristian Chilipirea" userId="34ab170da5908fc4" providerId="LiveId" clId="{9B59DFAA-BEC4-4AFC-A0A0-DB11E8DC9C50}" dt="2022-03-13T17:06:06.125" v="284" actId="207"/>
          <ac:spMkLst>
            <pc:docMk/>
            <pc:sldMk cId="268692477" sldId="273"/>
            <ac:spMk id="11" creationId="{61DAD735-4FBF-4423-8E51-E34FF3CF9163}"/>
          </ac:spMkLst>
        </pc:spChg>
        <pc:spChg chg="mod">
          <ac:chgData name="Cristian Chilipirea" userId="34ab170da5908fc4" providerId="LiveId" clId="{9B59DFAA-BEC4-4AFC-A0A0-DB11E8DC9C50}" dt="2022-03-13T17:06:06.125" v="284" actId="207"/>
          <ac:spMkLst>
            <pc:docMk/>
            <pc:sldMk cId="268692477" sldId="273"/>
            <ac:spMk id="14" creationId="{86D83434-7A38-4BFE-8CC1-2227D04A1926}"/>
          </ac:spMkLst>
        </pc:spChg>
        <pc:spChg chg="mod">
          <ac:chgData name="Cristian Chilipirea" userId="34ab170da5908fc4" providerId="LiveId" clId="{9B59DFAA-BEC4-4AFC-A0A0-DB11E8DC9C50}" dt="2022-03-13T17:06:06.125" v="284" actId="207"/>
          <ac:spMkLst>
            <pc:docMk/>
            <pc:sldMk cId="268692477" sldId="273"/>
            <ac:spMk id="15" creationId="{931E6EB8-F58B-4C4A-9BD0-7ECBAFB96621}"/>
          </ac:spMkLst>
        </pc:spChg>
        <pc:spChg chg="mod">
          <ac:chgData name="Cristian Chilipirea" userId="34ab170da5908fc4" providerId="LiveId" clId="{9B59DFAA-BEC4-4AFC-A0A0-DB11E8DC9C50}" dt="2022-03-13T17:06:06.125" v="284" actId="207"/>
          <ac:spMkLst>
            <pc:docMk/>
            <pc:sldMk cId="268692477" sldId="273"/>
            <ac:spMk id="16" creationId="{D8947059-906E-45B5-A0EF-6FA292E27932}"/>
          </ac:spMkLst>
        </pc:spChg>
        <pc:spChg chg="mod">
          <ac:chgData name="Cristian Chilipirea" userId="34ab170da5908fc4" providerId="LiveId" clId="{9B59DFAA-BEC4-4AFC-A0A0-DB11E8DC9C50}" dt="2022-03-13T17:06:06.125" v="284" actId="207"/>
          <ac:spMkLst>
            <pc:docMk/>
            <pc:sldMk cId="268692477" sldId="273"/>
            <ac:spMk id="19" creationId="{83603870-65A9-4367-9C54-F0C70E8844E6}"/>
          </ac:spMkLst>
        </pc:spChg>
        <pc:spChg chg="mod">
          <ac:chgData name="Cristian Chilipirea" userId="34ab170da5908fc4" providerId="LiveId" clId="{9B59DFAA-BEC4-4AFC-A0A0-DB11E8DC9C50}" dt="2022-03-13T17:06:06.125" v="284" actId="207"/>
          <ac:spMkLst>
            <pc:docMk/>
            <pc:sldMk cId="268692477" sldId="273"/>
            <ac:spMk id="20" creationId="{507411E0-B916-4B1D-B592-67FE80742D2F}"/>
          </ac:spMkLst>
        </pc:spChg>
        <pc:spChg chg="mod">
          <ac:chgData name="Cristian Chilipirea" userId="34ab170da5908fc4" providerId="LiveId" clId="{9B59DFAA-BEC4-4AFC-A0A0-DB11E8DC9C50}" dt="2022-03-13T17:06:06.125" v="284" actId="207"/>
          <ac:spMkLst>
            <pc:docMk/>
            <pc:sldMk cId="268692477" sldId="273"/>
            <ac:spMk id="22" creationId="{93C460A5-31FB-43DB-B68F-1E1D2B5C7EB5}"/>
          </ac:spMkLst>
        </pc:spChg>
      </pc:sldChg>
      <pc:sldChg chg="del">
        <pc:chgData name="Cristian Chilipirea" userId="34ab170da5908fc4" providerId="LiveId" clId="{9B59DFAA-BEC4-4AFC-A0A0-DB11E8DC9C50}" dt="2022-03-09T07:22:23.805" v="17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B59DFAA-BEC4-4AFC-A0A0-DB11E8DC9C50}" dt="2022-03-09T07:22:23.805" v="17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B59DFAA-BEC4-4AFC-A0A0-DB11E8DC9C50}" dt="2022-03-09T07:22:23.805" v="17" actId="47"/>
        <pc:sldMkLst>
          <pc:docMk/>
          <pc:sldMk cId="529887014" sldId="276"/>
        </pc:sldMkLst>
      </pc:sldChg>
      <pc:sldChg chg="add del">
        <pc:chgData name="Cristian Chilipirea" userId="34ab170da5908fc4" providerId="LiveId" clId="{9B59DFAA-BEC4-4AFC-A0A0-DB11E8DC9C50}" dt="2022-03-09T07:22:33.912" v="18"/>
        <pc:sldMkLst>
          <pc:docMk/>
          <pc:sldMk cId="3640331398" sldId="277"/>
        </pc:sldMkLst>
      </pc:sldChg>
      <pc:sldChg chg="add del">
        <pc:chgData name="Cristian Chilipirea" userId="34ab170da5908fc4" providerId="LiveId" clId="{9B59DFAA-BEC4-4AFC-A0A0-DB11E8DC9C50}" dt="2022-03-09T07:22:33.912" v="18"/>
        <pc:sldMkLst>
          <pc:docMk/>
          <pc:sldMk cId="1484294611" sldId="278"/>
        </pc:sldMkLst>
      </pc:sldChg>
      <pc:sldChg chg="add">
        <pc:chgData name="Cristian Chilipirea" userId="34ab170da5908fc4" providerId="LiveId" clId="{9B59DFAA-BEC4-4AFC-A0A0-DB11E8DC9C50}" dt="2022-03-09T07:22:33.912" v="18"/>
        <pc:sldMkLst>
          <pc:docMk/>
          <pc:sldMk cId="1558658334" sldId="279"/>
        </pc:sldMkLst>
      </pc:sldChg>
      <pc:sldChg chg="add del">
        <pc:chgData name="Cristian Chilipirea" userId="34ab170da5908fc4" providerId="LiveId" clId="{9B59DFAA-BEC4-4AFC-A0A0-DB11E8DC9C50}" dt="2022-03-09T07:22:33.912" v="18"/>
        <pc:sldMkLst>
          <pc:docMk/>
          <pc:sldMk cId="3638504370" sldId="280"/>
        </pc:sldMkLst>
      </pc:sldChg>
      <pc:sldChg chg="add">
        <pc:chgData name="Cristian Chilipirea" userId="34ab170da5908fc4" providerId="LiveId" clId="{9B59DFAA-BEC4-4AFC-A0A0-DB11E8DC9C50}" dt="2022-03-09T07:22:33.912" v="18"/>
        <pc:sldMkLst>
          <pc:docMk/>
          <pc:sldMk cId="3226248072" sldId="281"/>
        </pc:sldMkLst>
      </pc:sldChg>
      <pc:sldChg chg="add">
        <pc:chgData name="Cristian Chilipirea" userId="34ab170da5908fc4" providerId="LiveId" clId="{9B59DFAA-BEC4-4AFC-A0A0-DB11E8DC9C50}" dt="2022-03-09T07:22:33.912" v="18"/>
        <pc:sldMkLst>
          <pc:docMk/>
          <pc:sldMk cId="2057553431" sldId="282"/>
        </pc:sldMkLst>
      </pc:sldChg>
      <pc:sldChg chg="modSp add mod">
        <pc:chgData name="Cristian Chilipirea" userId="34ab170da5908fc4" providerId="LiveId" clId="{9B59DFAA-BEC4-4AFC-A0A0-DB11E8DC9C50}" dt="2022-03-13T17:06:23.816" v="286" actId="207"/>
        <pc:sldMkLst>
          <pc:docMk/>
          <pc:sldMk cId="3332558954" sldId="283"/>
        </pc:sldMkLst>
        <pc:graphicFrameChg chg="modGraphic">
          <ac:chgData name="Cristian Chilipirea" userId="34ab170da5908fc4" providerId="LiveId" clId="{9B59DFAA-BEC4-4AFC-A0A0-DB11E8DC9C50}" dt="2022-03-13T17:06:23.816" v="286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add">
        <pc:chgData name="Cristian Chilipirea" userId="34ab170da5908fc4" providerId="LiveId" clId="{9B59DFAA-BEC4-4AFC-A0A0-DB11E8DC9C50}" dt="2022-03-09T07:22:33.912" v="18"/>
        <pc:sldMkLst>
          <pc:docMk/>
          <pc:sldMk cId="3441245440" sldId="284"/>
        </pc:sldMkLst>
      </pc:sldChg>
      <pc:sldChg chg="modSp add mod">
        <pc:chgData name="Cristian Chilipirea" userId="34ab170da5908fc4" providerId="LiveId" clId="{9B59DFAA-BEC4-4AFC-A0A0-DB11E8DC9C50}" dt="2022-03-13T17:07:01.411" v="287" actId="207"/>
        <pc:sldMkLst>
          <pc:docMk/>
          <pc:sldMk cId="2443119524" sldId="285"/>
        </pc:sldMkLst>
        <pc:spChg chg="mod">
          <ac:chgData name="Cristian Chilipirea" userId="34ab170da5908fc4" providerId="LiveId" clId="{9B59DFAA-BEC4-4AFC-A0A0-DB11E8DC9C50}" dt="2022-03-13T17:07:01.411" v="287" actId="207"/>
          <ac:spMkLst>
            <pc:docMk/>
            <pc:sldMk cId="2443119524" sldId="285"/>
            <ac:spMk id="5" creationId="{56955BC3-B105-4452-A80C-CC7A037E6EC8}"/>
          </ac:spMkLst>
        </pc:spChg>
      </pc:sldChg>
      <pc:sldChg chg="add">
        <pc:chgData name="Cristian Chilipirea" userId="34ab170da5908fc4" providerId="LiveId" clId="{9B59DFAA-BEC4-4AFC-A0A0-DB11E8DC9C50}" dt="2022-03-09T07:22:33.912" v="18"/>
        <pc:sldMkLst>
          <pc:docMk/>
          <pc:sldMk cId="2790490649" sldId="286"/>
        </pc:sldMkLst>
      </pc:sldChg>
      <pc:sldChg chg="add">
        <pc:chgData name="Cristian Chilipirea" userId="34ab170da5908fc4" providerId="LiveId" clId="{9B59DFAA-BEC4-4AFC-A0A0-DB11E8DC9C50}" dt="2022-03-09T07:22:33.912" v="18"/>
        <pc:sldMkLst>
          <pc:docMk/>
          <pc:sldMk cId="2793827775" sldId="287"/>
        </pc:sldMkLst>
      </pc:sldChg>
      <pc:sldChg chg="modSp add mod">
        <pc:chgData name="Cristian Chilipirea" userId="34ab170da5908fc4" providerId="LiveId" clId="{9B59DFAA-BEC4-4AFC-A0A0-DB11E8DC9C50}" dt="2022-03-13T17:08:54.350" v="300" actId="207"/>
        <pc:sldMkLst>
          <pc:docMk/>
          <pc:sldMk cId="2953260411" sldId="288"/>
        </pc:sldMkLst>
        <pc:graphicFrameChg chg="modGraphic">
          <ac:chgData name="Cristian Chilipirea" userId="34ab170da5908fc4" providerId="LiveId" clId="{9B59DFAA-BEC4-4AFC-A0A0-DB11E8DC9C50}" dt="2022-03-13T17:08:54.350" v="300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add">
        <pc:chgData name="Cristian Chilipirea" userId="34ab170da5908fc4" providerId="LiveId" clId="{9B59DFAA-BEC4-4AFC-A0A0-DB11E8DC9C50}" dt="2022-03-09T07:22:33.912" v="18"/>
        <pc:sldMkLst>
          <pc:docMk/>
          <pc:sldMk cId="3652114634" sldId="289"/>
        </pc:sldMkLst>
      </pc:sldChg>
      <pc:sldChg chg="add">
        <pc:chgData name="Cristian Chilipirea" userId="34ab170da5908fc4" providerId="LiveId" clId="{9B59DFAA-BEC4-4AFC-A0A0-DB11E8DC9C50}" dt="2022-03-09T07:22:33.912" v="18"/>
        <pc:sldMkLst>
          <pc:docMk/>
          <pc:sldMk cId="3944257487" sldId="290"/>
        </pc:sldMkLst>
      </pc:sldChg>
      <pc:sldChg chg="add">
        <pc:chgData name="Cristian Chilipirea" userId="34ab170da5908fc4" providerId="LiveId" clId="{9B59DFAA-BEC4-4AFC-A0A0-DB11E8DC9C50}" dt="2022-03-09T07:22:33.912" v="18"/>
        <pc:sldMkLst>
          <pc:docMk/>
          <pc:sldMk cId="1712464244" sldId="291"/>
        </pc:sldMkLst>
      </pc:sldChg>
      <pc:sldChg chg="add">
        <pc:chgData name="Cristian Chilipirea" userId="34ab170da5908fc4" providerId="LiveId" clId="{9B59DFAA-BEC4-4AFC-A0A0-DB11E8DC9C50}" dt="2022-03-09T07:22:33.912" v="18"/>
        <pc:sldMkLst>
          <pc:docMk/>
          <pc:sldMk cId="2586918357" sldId="292"/>
        </pc:sldMkLst>
      </pc:sldChg>
      <pc:sldChg chg="modSp add">
        <pc:chgData name="Cristian Chilipirea" userId="34ab170da5908fc4" providerId="LiveId" clId="{9B59DFAA-BEC4-4AFC-A0A0-DB11E8DC9C50}" dt="2022-03-13T17:09:08.969" v="302" actId="207"/>
        <pc:sldMkLst>
          <pc:docMk/>
          <pc:sldMk cId="1197639748" sldId="293"/>
        </pc:sldMkLst>
        <pc:spChg chg="mod">
          <ac:chgData name="Cristian Chilipirea" userId="34ab170da5908fc4" providerId="LiveId" clId="{9B59DFAA-BEC4-4AFC-A0A0-DB11E8DC9C50}" dt="2022-03-13T17:09:08.969" v="302" actId="207"/>
          <ac:spMkLst>
            <pc:docMk/>
            <pc:sldMk cId="1197639748" sldId="293"/>
            <ac:spMk id="5" creationId="{93BF521C-8CD3-44B0-877F-0E402EAB222B}"/>
          </ac:spMkLst>
        </pc:spChg>
        <pc:spChg chg="mod">
          <ac:chgData name="Cristian Chilipirea" userId="34ab170da5908fc4" providerId="LiveId" clId="{9B59DFAA-BEC4-4AFC-A0A0-DB11E8DC9C50}" dt="2022-03-13T17:09:06.603" v="301" actId="207"/>
          <ac:spMkLst>
            <pc:docMk/>
            <pc:sldMk cId="1197639748" sldId="293"/>
            <ac:spMk id="6" creationId="{1FDAA900-2A56-4744-AC94-8B42FC23AF3F}"/>
          </ac:spMkLst>
        </pc:spChg>
      </pc:sldChg>
      <pc:sldChg chg="modSp add mod">
        <pc:chgData name="Cristian Chilipirea" userId="34ab170da5908fc4" providerId="LiveId" clId="{9B59DFAA-BEC4-4AFC-A0A0-DB11E8DC9C50}" dt="2022-03-13T17:09:36.144" v="306" actId="12"/>
        <pc:sldMkLst>
          <pc:docMk/>
          <pc:sldMk cId="1713965941" sldId="294"/>
        </pc:sldMkLst>
        <pc:spChg chg="mod">
          <ac:chgData name="Cristian Chilipirea" userId="34ab170da5908fc4" providerId="LiveId" clId="{9B59DFAA-BEC4-4AFC-A0A0-DB11E8DC9C50}" dt="2022-03-13T17:09:36.144" v="306" actId="12"/>
          <ac:spMkLst>
            <pc:docMk/>
            <pc:sldMk cId="1713965941" sldId="294"/>
            <ac:spMk id="4" creationId="{DD5D8AB7-E16B-43CC-9F71-ACE48122900B}"/>
          </ac:spMkLst>
        </pc:spChg>
      </pc:sldChg>
      <pc:sldChg chg="add">
        <pc:chgData name="Cristian Chilipirea" userId="34ab170da5908fc4" providerId="LiveId" clId="{9B59DFAA-BEC4-4AFC-A0A0-DB11E8DC9C50}" dt="2022-03-09T07:22:33.912" v="18"/>
        <pc:sldMkLst>
          <pc:docMk/>
          <pc:sldMk cId="3702903717" sldId="295"/>
        </pc:sldMkLst>
      </pc:sldChg>
      <pc:sldChg chg="add">
        <pc:chgData name="Cristian Chilipirea" userId="34ab170da5908fc4" providerId="LiveId" clId="{9B59DFAA-BEC4-4AFC-A0A0-DB11E8DC9C50}" dt="2022-03-09T07:22:33.912" v="18"/>
        <pc:sldMkLst>
          <pc:docMk/>
          <pc:sldMk cId="72910276" sldId="296"/>
        </pc:sldMkLst>
      </pc:sldChg>
      <pc:sldChg chg="modSp add mod">
        <pc:chgData name="Cristian Chilipirea" userId="34ab170da5908fc4" providerId="LiveId" clId="{9B59DFAA-BEC4-4AFC-A0A0-DB11E8DC9C50}" dt="2022-03-13T17:09:44.108" v="308" actId="207"/>
        <pc:sldMkLst>
          <pc:docMk/>
          <pc:sldMk cId="1256797331" sldId="297"/>
        </pc:sldMkLst>
        <pc:spChg chg="mod">
          <ac:chgData name="Cristian Chilipirea" userId="34ab170da5908fc4" providerId="LiveId" clId="{9B59DFAA-BEC4-4AFC-A0A0-DB11E8DC9C50}" dt="2022-03-13T17:09:44.108" v="308" actId="207"/>
          <ac:spMkLst>
            <pc:docMk/>
            <pc:sldMk cId="1256797331" sldId="297"/>
            <ac:spMk id="5" creationId="{B8F08063-DE3E-43C9-AC0A-B507B97E2021}"/>
          </ac:spMkLst>
        </pc:spChg>
        <pc:spChg chg="mod">
          <ac:chgData name="Cristian Chilipirea" userId="34ab170da5908fc4" providerId="LiveId" clId="{9B59DFAA-BEC4-4AFC-A0A0-DB11E8DC9C50}" dt="2022-03-13T17:09:41.405" v="307" actId="207"/>
          <ac:spMkLst>
            <pc:docMk/>
            <pc:sldMk cId="1256797331" sldId="297"/>
            <ac:spMk id="6" creationId="{340904EA-EF7B-4269-935A-46B190CDFD43}"/>
          </ac:spMkLst>
        </pc:spChg>
        <pc:spChg chg="mod">
          <ac:chgData name="Cristian Chilipirea" userId="34ab170da5908fc4" providerId="LiveId" clId="{9B59DFAA-BEC4-4AFC-A0A0-DB11E8DC9C50}" dt="2022-03-13T17:09:44.108" v="308" actId="207"/>
          <ac:spMkLst>
            <pc:docMk/>
            <pc:sldMk cId="1256797331" sldId="297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9B59DFAA-BEC4-4AFC-A0A0-DB11E8DC9C50}" dt="2022-03-13T17:10:06.755" v="315" actId="207"/>
        <pc:sldMkLst>
          <pc:docMk/>
          <pc:sldMk cId="1637397968" sldId="298"/>
        </pc:sldMkLst>
        <pc:spChg chg="mod">
          <ac:chgData name="Cristian Chilipirea" userId="34ab170da5908fc4" providerId="LiveId" clId="{9B59DFAA-BEC4-4AFC-A0A0-DB11E8DC9C50}" dt="2022-03-13T17:09:50.508" v="310" actId="207"/>
          <ac:spMkLst>
            <pc:docMk/>
            <pc:sldMk cId="1637397968" sldId="298"/>
            <ac:spMk id="5" creationId="{B8F08063-DE3E-43C9-AC0A-B507B97E2021}"/>
          </ac:spMkLst>
        </pc:spChg>
        <pc:spChg chg="mod">
          <ac:chgData name="Cristian Chilipirea" userId="34ab170da5908fc4" providerId="LiveId" clId="{9B59DFAA-BEC4-4AFC-A0A0-DB11E8DC9C50}" dt="2022-03-13T17:09:48.455" v="309" actId="207"/>
          <ac:spMkLst>
            <pc:docMk/>
            <pc:sldMk cId="1637397968" sldId="298"/>
            <ac:spMk id="6" creationId="{340904EA-EF7B-4269-935A-46B190CDFD43}"/>
          </ac:spMkLst>
        </pc:spChg>
        <pc:spChg chg="mod">
          <ac:chgData name="Cristian Chilipirea" userId="34ab170da5908fc4" providerId="LiveId" clId="{9B59DFAA-BEC4-4AFC-A0A0-DB11E8DC9C50}" dt="2022-03-13T17:09:50.508" v="310" actId="207"/>
          <ac:spMkLst>
            <pc:docMk/>
            <pc:sldMk cId="1637397968" sldId="298"/>
            <ac:spMk id="10" creationId="{352142E7-2AB4-47C8-A0C1-A8EF340D3C91}"/>
          </ac:spMkLst>
        </pc:spChg>
        <pc:spChg chg="mod">
          <ac:chgData name="Cristian Chilipirea" userId="34ab170da5908fc4" providerId="LiveId" clId="{9B59DFAA-BEC4-4AFC-A0A0-DB11E8DC9C50}" dt="2022-03-13T17:10:06.755" v="315" actId="207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mod">
        <pc:chgData name="Cristian Chilipirea" userId="34ab170da5908fc4" providerId="LiveId" clId="{9B59DFAA-BEC4-4AFC-A0A0-DB11E8DC9C50}" dt="2022-03-13T17:10:09.655" v="316" actId="207"/>
        <pc:sldMkLst>
          <pc:docMk/>
          <pc:sldMk cId="4023030303" sldId="299"/>
        </pc:sldMkLst>
        <pc:spChg chg="mod">
          <ac:chgData name="Cristian Chilipirea" userId="34ab170da5908fc4" providerId="LiveId" clId="{9B59DFAA-BEC4-4AFC-A0A0-DB11E8DC9C50}" dt="2022-03-13T17:09:56.416" v="312" actId="207"/>
          <ac:spMkLst>
            <pc:docMk/>
            <pc:sldMk cId="4023030303" sldId="299"/>
            <ac:spMk id="5" creationId="{B8F08063-DE3E-43C9-AC0A-B507B97E2021}"/>
          </ac:spMkLst>
        </pc:spChg>
        <pc:spChg chg="mod">
          <ac:chgData name="Cristian Chilipirea" userId="34ab170da5908fc4" providerId="LiveId" clId="{9B59DFAA-BEC4-4AFC-A0A0-DB11E8DC9C50}" dt="2022-03-13T17:09:54.331" v="311" actId="207"/>
          <ac:spMkLst>
            <pc:docMk/>
            <pc:sldMk cId="4023030303" sldId="299"/>
            <ac:spMk id="6" creationId="{340904EA-EF7B-4269-935A-46B190CDFD43}"/>
          </ac:spMkLst>
        </pc:spChg>
        <pc:spChg chg="mod">
          <ac:chgData name="Cristian Chilipirea" userId="34ab170da5908fc4" providerId="LiveId" clId="{9B59DFAA-BEC4-4AFC-A0A0-DB11E8DC9C50}" dt="2022-03-13T17:09:56.416" v="312" actId="207"/>
          <ac:spMkLst>
            <pc:docMk/>
            <pc:sldMk cId="4023030303" sldId="299"/>
            <ac:spMk id="10" creationId="{352142E7-2AB4-47C8-A0C1-A8EF340D3C91}"/>
          </ac:spMkLst>
        </pc:spChg>
        <pc:spChg chg="mod">
          <ac:chgData name="Cristian Chilipirea" userId="34ab170da5908fc4" providerId="LiveId" clId="{9B59DFAA-BEC4-4AFC-A0A0-DB11E8DC9C50}" dt="2022-03-13T17:10:09.655" v="316" actId="207"/>
          <ac:spMkLst>
            <pc:docMk/>
            <pc:sldMk cId="4023030303" sldId="299"/>
            <ac:spMk id="11" creationId="{8A63E951-DF82-4D3E-AADA-EA37B5D703B8}"/>
          </ac:spMkLst>
        </pc:spChg>
        <pc:spChg chg="mod">
          <ac:chgData name="Cristian Chilipirea" userId="34ab170da5908fc4" providerId="LiveId" clId="{9B59DFAA-BEC4-4AFC-A0A0-DB11E8DC9C50}" dt="2022-03-13T17:10:09.655" v="316" actId="207"/>
          <ac:spMkLst>
            <pc:docMk/>
            <pc:sldMk cId="4023030303" sldId="299"/>
            <ac:spMk id="12" creationId="{B29CB63B-6D3E-4D4C-A918-332420317162}"/>
          </ac:spMkLst>
        </pc:spChg>
      </pc:sldChg>
      <pc:sldChg chg="modSp add mod">
        <pc:chgData name="Cristian Chilipirea" userId="34ab170da5908fc4" providerId="LiveId" clId="{9B59DFAA-BEC4-4AFC-A0A0-DB11E8DC9C50}" dt="2022-03-13T17:10:13.376" v="317" actId="207"/>
        <pc:sldMkLst>
          <pc:docMk/>
          <pc:sldMk cId="868890896" sldId="300"/>
        </pc:sldMkLst>
        <pc:spChg chg="mod">
          <ac:chgData name="Cristian Chilipirea" userId="34ab170da5908fc4" providerId="LiveId" clId="{9B59DFAA-BEC4-4AFC-A0A0-DB11E8DC9C50}" dt="2022-03-13T17:10:01.916" v="314" actId="207"/>
          <ac:spMkLst>
            <pc:docMk/>
            <pc:sldMk cId="868890896" sldId="300"/>
            <ac:spMk id="5" creationId="{B8F08063-DE3E-43C9-AC0A-B507B97E2021}"/>
          </ac:spMkLst>
        </pc:spChg>
        <pc:spChg chg="mod">
          <ac:chgData name="Cristian Chilipirea" userId="34ab170da5908fc4" providerId="LiveId" clId="{9B59DFAA-BEC4-4AFC-A0A0-DB11E8DC9C50}" dt="2022-03-13T17:09:59.125" v="313" actId="207"/>
          <ac:spMkLst>
            <pc:docMk/>
            <pc:sldMk cId="868890896" sldId="300"/>
            <ac:spMk id="6" creationId="{340904EA-EF7B-4269-935A-46B190CDFD43}"/>
          </ac:spMkLst>
        </pc:spChg>
        <pc:spChg chg="mod">
          <ac:chgData name="Cristian Chilipirea" userId="34ab170da5908fc4" providerId="LiveId" clId="{9B59DFAA-BEC4-4AFC-A0A0-DB11E8DC9C50}" dt="2022-03-13T17:10:01.916" v="314" actId="207"/>
          <ac:spMkLst>
            <pc:docMk/>
            <pc:sldMk cId="868890896" sldId="300"/>
            <ac:spMk id="10" creationId="{352142E7-2AB4-47C8-A0C1-A8EF340D3C91}"/>
          </ac:spMkLst>
        </pc:spChg>
        <pc:spChg chg="mod">
          <ac:chgData name="Cristian Chilipirea" userId="34ab170da5908fc4" providerId="LiveId" clId="{9B59DFAA-BEC4-4AFC-A0A0-DB11E8DC9C50}" dt="2022-03-13T17:10:13.376" v="317" actId="207"/>
          <ac:spMkLst>
            <pc:docMk/>
            <pc:sldMk cId="868890896" sldId="300"/>
            <ac:spMk id="11" creationId="{8A63E951-DF82-4D3E-AADA-EA37B5D703B8}"/>
          </ac:spMkLst>
        </pc:spChg>
        <pc:spChg chg="mod">
          <ac:chgData name="Cristian Chilipirea" userId="34ab170da5908fc4" providerId="LiveId" clId="{9B59DFAA-BEC4-4AFC-A0A0-DB11E8DC9C50}" dt="2022-03-13T17:10:13.376" v="317" actId="207"/>
          <ac:spMkLst>
            <pc:docMk/>
            <pc:sldMk cId="868890896" sldId="300"/>
            <ac:spMk id="12" creationId="{B29CB63B-6D3E-4D4C-A918-332420317162}"/>
          </ac:spMkLst>
        </pc:spChg>
        <pc:spChg chg="mod">
          <ac:chgData name="Cristian Chilipirea" userId="34ab170da5908fc4" providerId="LiveId" clId="{9B59DFAA-BEC4-4AFC-A0A0-DB11E8DC9C50}" dt="2022-03-13T17:10:13.376" v="317" actId="207"/>
          <ac:spMkLst>
            <pc:docMk/>
            <pc:sldMk cId="868890896" sldId="300"/>
            <ac:spMk id="13" creationId="{BF022A70-0F59-44AB-9115-569AA3C5CE01}"/>
          </ac:spMkLst>
        </pc:spChg>
      </pc:sldChg>
      <pc:sldChg chg="modSp add mod">
        <pc:chgData name="Cristian Chilipirea" userId="34ab170da5908fc4" providerId="LiveId" clId="{9B59DFAA-BEC4-4AFC-A0A0-DB11E8DC9C50}" dt="2022-03-13T17:10:18.350" v="318" actId="207"/>
        <pc:sldMkLst>
          <pc:docMk/>
          <pc:sldMk cId="319978144" sldId="301"/>
        </pc:sldMkLst>
        <pc:spChg chg="mod">
          <ac:chgData name="Cristian Chilipirea" userId="34ab170da5908fc4" providerId="LiveId" clId="{9B59DFAA-BEC4-4AFC-A0A0-DB11E8DC9C50}" dt="2022-03-13T17:10:18.350" v="318" actId="207"/>
          <ac:spMkLst>
            <pc:docMk/>
            <pc:sldMk cId="319978144" sldId="301"/>
            <ac:spMk id="5" creationId="{B8F08063-DE3E-43C9-AC0A-B507B97E2021}"/>
          </ac:spMkLst>
        </pc:spChg>
        <pc:spChg chg="mod">
          <ac:chgData name="Cristian Chilipirea" userId="34ab170da5908fc4" providerId="LiveId" clId="{9B59DFAA-BEC4-4AFC-A0A0-DB11E8DC9C50}" dt="2022-03-13T17:10:18.350" v="318" actId="207"/>
          <ac:spMkLst>
            <pc:docMk/>
            <pc:sldMk cId="319978144" sldId="301"/>
            <ac:spMk id="6" creationId="{340904EA-EF7B-4269-935A-46B190CDFD43}"/>
          </ac:spMkLst>
        </pc:spChg>
        <pc:spChg chg="mod">
          <ac:chgData name="Cristian Chilipirea" userId="34ab170da5908fc4" providerId="LiveId" clId="{9B59DFAA-BEC4-4AFC-A0A0-DB11E8DC9C50}" dt="2022-03-13T17:10:18.350" v="318" actId="207"/>
          <ac:spMkLst>
            <pc:docMk/>
            <pc:sldMk cId="319978144" sldId="301"/>
            <ac:spMk id="10" creationId="{352142E7-2AB4-47C8-A0C1-A8EF340D3C91}"/>
          </ac:spMkLst>
        </pc:spChg>
        <pc:spChg chg="mod">
          <ac:chgData name="Cristian Chilipirea" userId="34ab170da5908fc4" providerId="LiveId" clId="{9B59DFAA-BEC4-4AFC-A0A0-DB11E8DC9C50}" dt="2022-03-13T17:10:18.350" v="318" actId="207"/>
          <ac:spMkLst>
            <pc:docMk/>
            <pc:sldMk cId="319978144" sldId="301"/>
            <ac:spMk id="11" creationId="{8A63E951-DF82-4D3E-AADA-EA37B5D703B8}"/>
          </ac:spMkLst>
        </pc:spChg>
        <pc:spChg chg="mod">
          <ac:chgData name="Cristian Chilipirea" userId="34ab170da5908fc4" providerId="LiveId" clId="{9B59DFAA-BEC4-4AFC-A0A0-DB11E8DC9C50}" dt="2022-03-13T17:10:18.350" v="318" actId="207"/>
          <ac:spMkLst>
            <pc:docMk/>
            <pc:sldMk cId="319978144" sldId="301"/>
            <ac:spMk id="12" creationId="{B29CB63B-6D3E-4D4C-A918-332420317162}"/>
          </ac:spMkLst>
        </pc:spChg>
        <pc:spChg chg="mod">
          <ac:chgData name="Cristian Chilipirea" userId="34ab170da5908fc4" providerId="LiveId" clId="{9B59DFAA-BEC4-4AFC-A0A0-DB11E8DC9C50}" dt="2022-03-13T17:10:18.350" v="318" actId="207"/>
          <ac:spMkLst>
            <pc:docMk/>
            <pc:sldMk cId="319978144" sldId="301"/>
            <ac:spMk id="13" creationId="{BF022A70-0F59-44AB-9115-569AA3C5CE01}"/>
          </ac:spMkLst>
        </pc:spChg>
        <pc:spChg chg="mod">
          <ac:chgData name="Cristian Chilipirea" userId="34ab170da5908fc4" providerId="LiveId" clId="{9B59DFAA-BEC4-4AFC-A0A0-DB11E8DC9C50}" dt="2022-03-13T17:10:18.350" v="318" actId="207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9B59DFAA-BEC4-4AFC-A0A0-DB11E8DC9C50}" dt="2022-03-13T17:10:25.725" v="319" actId="207"/>
        <pc:sldMkLst>
          <pc:docMk/>
          <pc:sldMk cId="3058156533" sldId="302"/>
        </pc:sldMkLst>
        <pc:spChg chg="mod">
          <ac:chgData name="Cristian Chilipirea" userId="34ab170da5908fc4" providerId="LiveId" clId="{9B59DFAA-BEC4-4AFC-A0A0-DB11E8DC9C50}" dt="2022-03-13T17:10:25.725" v="319" actId="207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9B59DFAA-BEC4-4AFC-A0A0-DB11E8DC9C50}" dt="2022-03-13T17:10:25.725" v="319" actId="207"/>
          <ac:spMkLst>
            <pc:docMk/>
            <pc:sldMk cId="3058156533" sldId="302"/>
            <ac:spMk id="6" creationId="{340904EA-EF7B-4269-935A-46B190CDFD43}"/>
          </ac:spMkLst>
        </pc:spChg>
        <pc:spChg chg="mod">
          <ac:chgData name="Cristian Chilipirea" userId="34ab170da5908fc4" providerId="LiveId" clId="{9B59DFAA-BEC4-4AFC-A0A0-DB11E8DC9C50}" dt="2022-03-13T17:10:25.725" v="319" actId="207"/>
          <ac:spMkLst>
            <pc:docMk/>
            <pc:sldMk cId="3058156533" sldId="302"/>
            <ac:spMk id="10" creationId="{352142E7-2AB4-47C8-A0C1-A8EF340D3C91}"/>
          </ac:spMkLst>
        </pc:spChg>
        <pc:spChg chg="mod">
          <ac:chgData name="Cristian Chilipirea" userId="34ab170da5908fc4" providerId="LiveId" clId="{9B59DFAA-BEC4-4AFC-A0A0-DB11E8DC9C50}" dt="2022-03-13T17:10:25.725" v="319" actId="207"/>
          <ac:spMkLst>
            <pc:docMk/>
            <pc:sldMk cId="3058156533" sldId="302"/>
            <ac:spMk id="11" creationId="{8A63E951-DF82-4D3E-AADA-EA37B5D703B8}"/>
          </ac:spMkLst>
        </pc:spChg>
        <pc:spChg chg="mod">
          <ac:chgData name="Cristian Chilipirea" userId="34ab170da5908fc4" providerId="LiveId" clId="{9B59DFAA-BEC4-4AFC-A0A0-DB11E8DC9C50}" dt="2022-03-13T17:10:25.725" v="319" actId="207"/>
          <ac:spMkLst>
            <pc:docMk/>
            <pc:sldMk cId="3058156533" sldId="302"/>
            <ac:spMk id="12" creationId="{B29CB63B-6D3E-4D4C-A918-332420317162}"/>
          </ac:spMkLst>
        </pc:spChg>
        <pc:spChg chg="mod">
          <ac:chgData name="Cristian Chilipirea" userId="34ab170da5908fc4" providerId="LiveId" clId="{9B59DFAA-BEC4-4AFC-A0A0-DB11E8DC9C50}" dt="2022-03-13T17:10:25.725" v="319" actId="207"/>
          <ac:spMkLst>
            <pc:docMk/>
            <pc:sldMk cId="3058156533" sldId="302"/>
            <ac:spMk id="13" creationId="{BF022A70-0F59-44AB-9115-569AA3C5CE01}"/>
          </ac:spMkLst>
        </pc:spChg>
        <pc:spChg chg="mod">
          <ac:chgData name="Cristian Chilipirea" userId="34ab170da5908fc4" providerId="LiveId" clId="{9B59DFAA-BEC4-4AFC-A0A0-DB11E8DC9C50}" dt="2022-03-13T17:10:25.725" v="319" actId="207"/>
          <ac:spMkLst>
            <pc:docMk/>
            <pc:sldMk cId="3058156533" sldId="302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9B59DFAA-BEC4-4AFC-A0A0-DB11E8DC9C50}" dt="2022-03-13T17:10:30.183" v="320" actId="207"/>
        <pc:sldMkLst>
          <pc:docMk/>
          <pc:sldMk cId="575037668" sldId="303"/>
        </pc:sldMkLst>
        <pc:spChg chg="mod">
          <ac:chgData name="Cristian Chilipirea" userId="34ab170da5908fc4" providerId="LiveId" clId="{9B59DFAA-BEC4-4AFC-A0A0-DB11E8DC9C50}" dt="2022-03-13T17:10:30.183" v="320" actId="207"/>
          <ac:spMkLst>
            <pc:docMk/>
            <pc:sldMk cId="575037668" sldId="303"/>
            <ac:spMk id="5" creationId="{B8F08063-DE3E-43C9-AC0A-B507B97E2021}"/>
          </ac:spMkLst>
        </pc:spChg>
        <pc:spChg chg="mod">
          <ac:chgData name="Cristian Chilipirea" userId="34ab170da5908fc4" providerId="LiveId" clId="{9B59DFAA-BEC4-4AFC-A0A0-DB11E8DC9C50}" dt="2022-03-13T17:10:30.183" v="320" actId="207"/>
          <ac:spMkLst>
            <pc:docMk/>
            <pc:sldMk cId="575037668" sldId="303"/>
            <ac:spMk id="6" creationId="{340904EA-EF7B-4269-935A-46B190CDFD43}"/>
          </ac:spMkLst>
        </pc:spChg>
        <pc:spChg chg="mod">
          <ac:chgData name="Cristian Chilipirea" userId="34ab170da5908fc4" providerId="LiveId" clId="{9B59DFAA-BEC4-4AFC-A0A0-DB11E8DC9C50}" dt="2022-03-13T17:10:30.183" v="320" actId="207"/>
          <ac:spMkLst>
            <pc:docMk/>
            <pc:sldMk cId="575037668" sldId="303"/>
            <ac:spMk id="10" creationId="{352142E7-2AB4-47C8-A0C1-A8EF340D3C91}"/>
          </ac:spMkLst>
        </pc:spChg>
        <pc:spChg chg="mod">
          <ac:chgData name="Cristian Chilipirea" userId="34ab170da5908fc4" providerId="LiveId" clId="{9B59DFAA-BEC4-4AFC-A0A0-DB11E8DC9C50}" dt="2022-03-13T17:10:30.183" v="320" actId="207"/>
          <ac:spMkLst>
            <pc:docMk/>
            <pc:sldMk cId="575037668" sldId="303"/>
            <ac:spMk id="11" creationId="{8A63E951-DF82-4D3E-AADA-EA37B5D703B8}"/>
          </ac:spMkLst>
        </pc:spChg>
        <pc:spChg chg="mod">
          <ac:chgData name="Cristian Chilipirea" userId="34ab170da5908fc4" providerId="LiveId" clId="{9B59DFAA-BEC4-4AFC-A0A0-DB11E8DC9C50}" dt="2022-03-13T17:10:30.183" v="320" actId="207"/>
          <ac:spMkLst>
            <pc:docMk/>
            <pc:sldMk cId="575037668" sldId="303"/>
            <ac:spMk id="12" creationId="{B29CB63B-6D3E-4D4C-A918-332420317162}"/>
          </ac:spMkLst>
        </pc:spChg>
        <pc:spChg chg="mod">
          <ac:chgData name="Cristian Chilipirea" userId="34ab170da5908fc4" providerId="LiveId" clId="{9B59DFAA-BEC4-4AFC-A0A0-DB11E8DC9C50}" dt="2022-03-13T17:10:30.183" v="320" actId="207"/>
          <ac:spMkLst>
            <pc:docMk/>
            <pc:sldMk cId="575037668" sldId="303"/>
            <ac:spMk id="13" creationId="{BF022A70-0F59-44AB-9115-569AA3C5CE01}"/>
          </ac:spMkLst>
        </pc:spChg>
        <pc:spChg chg="mod">
          <ac:chgData name="Cristian Chilipirea" userId="34ab170da5908fc4" providerId="LiveId" clId="{9B59DFAA-BEC4-4AFC-A0A0-DB11E8DC9C50}" dt="2022-03-13T17:10:30.183" v="320" actId="207"/>
          <ac:spMkLst>
            <pc:docMk/>
            <pc:sldMk cId="575037668" sldId="303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9B59DFAA-BEC4-4AFC-A0A0-DB11E8DC9C50}" dt="2022-03-13T17:10:34.177" v="321" actId="207"/>
        <pc:sldMkLst>
          <pc:docMk/>
          <pc:sldMk cId="3508534874" sldId="304"/>
        </pc:sldMkLst>
        <pc:spChg chg="mod">
          <ac:chgData name="Cristian Chilipirea" userId="34ab170da5908fc4" providerId="LiveId" clId="{9B59DFAA-BEC4-4AFC-A0A0-DB11E8DC9C50}" dt="2022-03-13T17:10:34.177" v="321" actId="207"/>
          <ac:spMkLst>
            <pc:docMk/>
            <pc:sldMk cId="3508534874" sldId="304"/>
            <ac:spMk id="5" creationId="{B8F08063-DE3E-43C9-AC0A-B507B97E2021}"/>
          </ac:spMkLst>
        </pc:spChg>
        <pc:spChg chg="mod">
          <ac:chgData name="Cristian Chilipirea" userId="34ab170da5908fc4" providerId="LiveId" clId="{9B59DFAA-BEC4-4AFC-A0A0-DB11E8DC9C50}" dt="2022-03-13T17:10:34.177" v="321" actId="207"/>
          <ac:spMkLst>
            <pc:docMk/>
            <pc:sldMk cId="3508534874" sldId="304"/>
            <ac:spMk id="6" creationId="{340904EA-EF7B-4269-935A-46B190CDFD43}"/>
          </ac:spMkLst>
        </pc:spChg>
        <pc:spChg chg="mod">
          <ac:chgData name="Cristian Chilipirea" userId="34ab170da5908fc4" providerId="LiveId" clId="{9B59DFAA-BEC4-4AFC-A0A0-DB11E8DC9C50}" dt="2022-03-13T17:10:34.177" v="321" actId="207"/>
          <ac:spMkLst>
            <pc:docMk/>
            <pc:sldMk cId="3508534874" sldId="304"/>
            <ac:spMk id="10" creationId="{352142E7-2AB4-47C8-A0C1-A8EF340D3C91}"/>
          </ac:spMkLst>
        </pc:spChg>
        <pc:spChg chg="mod">
          <ac:chgData name="Cristian Chilipirea" userId="34ab170da5908fc4" providerId="LiveId" clId="{9B59DFAA-BEC4-4AFC-A0A0-DB11E8DC9C50}" dt="2022-03-13T17:10:34.177" v="321" actId="207"/>
          <ac:spMkLst>
            <pc:docMk/>
            <pc:sldMk cId="3508534874" sldId="304"/>
            <ac:spMk id="11" creationId="{8A63E951-DF82-4D3E-AADA-EA37B5D703B8}"/>
          </ac:spMkLst>
        </pc:spChg>
        <pc:spChg chg="mod">
          <ac:chgData name="Cristian Chilipirea" userId="34ab170da5908fc4" providerId="LiveId" clId="{9B59DFAA-BEC4-4AFC-A0A0-DB11E8DC9C50}" dt="2022-03-13T17:10:34.177" v="321" actId="207"/>
          <ac:spMkLst>
            <pc:docMk/>
            <pc:sldMk cId="3508534874" sldId="304"/>
            <ac:spMk id="12" creationId="{B29CB63B-6D3E-4D4C-A918-332420317162}"/>
          </ac:spMkLst>
        </pc:spChg>
        <pc:spChg chg="mod">
          <ac:chgData name="Cristian Chilipirea" userId="34ab170da5908fc4" providerId="LiveId" clId="{9B59DFAA-BEC4-4AFC-A0A0-DB11E8DC9C50}" dt="2022-03-13T17:10:34.177" v="321" actId="207"/>
          <ac:spMkLst>
            <pc:docMk/>
            <pc:sldMk cId="3508534874" sldId="304"/>
            <ac:spMk id="13" creationId="{BF022A70-0F59-44AB-9115-569AA3C5CE01}"/>
          </ac:spMkLst>
        </pc:spChg>
      </pc:sldChg>
      <pc:sldChg chg="modSp add mod">
        <pc:chgData name="Cristian Chilipirea" userId="34ab170da5908fc4" providerId="LiveId" clId="{9B59DFAA-BEC4-4AFC-A0A0-DB11E8DC9C50}" dt="2022-03-13T17:10:38.447" v="322" actId="207"/>
        <pc:sldMkLst>
          <pc:docMk/>
          <pc:sldMk cId="3483813242" sldId="305"/>
        </pc:sldMkLst>
        <pc:spChg chg="mod">
          <ac:chgData name="Cristian Chilipirea" userId="34ab170da5908fc4" providerId="LiveId" clId="{9B59DFAA-BEC4-4AFC-A0A0-DB11E8DC9C50}" dt="2022-03-13T17:10:38.447" v="322" actId="207"/>
          <ac:spMkLst>
            <pc:docMk/>
            <pc:sldMk cId="3483813242" sldId="305"/>
            <ac:spMk id="6" creationId="{340904EA-EF7B-4269-935A-46B190CDFD43}"/>
          </ac:spMkLst>
        </pc:spChg>
        <pc:spChg chg="mod">
          <ac:chgData name="Cristian Chilipirea" userId="34ab170da5908fc4" providerId="LiveId" clId="{9B59DFAA-BEC4-4AFC-A0A0-DB11E8DC9C50}" dt="2022-03-13T17:10:38.447" v="322" actId="207"/>
          <ac:spMkLst>
            <pc:docMk/>
            <pc:sldMk cId="3483813242" sldId="305"/>
            <ac:spMk id="10" creationId="{352142E7-2AB4-47C8-A0C1-A8EF340D3C91}"/>
          </ac:spMkLst>
        </pc:spChg>
        <pc:spChg chg="mod">
          <ac:chgData name="Cristian Chilipirea" userId="34ab170da5908fc4" providerId="LiveId" clId="{9B59DFAA-BEC4-4AFC-A0A0-DB11E8DC9C50}" dt="2022-03-13T17:10:38.447" v="322" actId="207"/>
          <ac:spMkLst>
            <pc:docMk/>
            <pc:sldMk cId="3483813242" sldId="305"/>
            <ac:spMk id="11" creationId="{8A63E951-DF82-4D3E-AADA-EA37B5D703B8}"/>
          </ac:spMkLst>
        </pc:spChg>
        <pc:spChg chg="mod">
          <ac:chgData name="Cristian Chilipirea" userId="34ab170da5908fc4" providerId="LiveId" clId="{9B59DFAA-BEC4-4AFC-A0A0-DB11E8DC9C50}" dt="2022-03-13T17:10:38.447" v="322" actId="207"/>
          <ac:spMkLst>
            <pc:docMk/>
            <pc:sldMk cId="3483813242" sldId="305"/>
            <ac:spMk id="12" creationId="{B29CB63B-6D3E-4D4C-A918-332420317162}"/>
          </ac:spMkLst>
        </pc:spChg>
      </pc:sldChg>
      <pc:sldChg chg="modSp add mod">
        <pc:chgData name="Cristian Chilipirea" userId="34ab170da5908fc4" providerId="LiveId" clId="{9B59DFAA-BEC4-4AFC-A0A0-DB11E8DC9C50}" dt="2022-03-13T17:10:42.262" v="323" actId="207"/>
        <pc:sldMkLst>
          <pc:docMk/>
          <pc:sldMk cId="2502400433" sldId="306"/>
        </pc:sldMkLst>
        <pc:spChg chg="mod">
          <ac:chgData name="Cristian Chilipirea" userId="34ab170da5908fc4" providerId="LiveId" clId="{9B59DFAA-BEC4-4AFC-A0A0-DB11E8DC9C50}" dt="2022-03-13T17:10:42.262" v="323" actId="207"/>
          <ac:spMkLst>
            <pc:docMk/>
            <pc:sldMk cId="2502400433" sldId="306"/>
            <ac:spMk id="6" creationId="{340904EA-EF7B-4269-935A-46B190CDFD43}"/>
          </ac:spMkLst>
        </pc:spChg>
        <pc:spChg chg="mod">
          <ac:chgData name="Cristian Chilipirea" userId="34ab170da5908fc4" providerId="LiveId" clId="{9B59DFAA-BEC4-4AFC-A0A0-DB11E8DC9C50}" dt="2022-03-13T17:10:42.262" v="323" actId="207"/>
          <ac:spMkLst>
            <pc:docMk/>
            <pc:sldMk cId="2502400433" sldId="306"/>
            <ac:spMk id="11" creationId="{8A63E951-DF82-4D3E-AADA-EA37B5D703B8}"/>
          </ac:spMkLst>
        </pc:spChg>
        <pc:spChg chg="mod">
          <ac:chgData name="Cristian Chilipirea" userId="34ab170da5908fc4" providerId="LiveId" clId="{9B59DFAA-BEC4-4AFC-A0A0-DB11E8DC9C50}" dt="2022-03-13T17:10:42.262" v="323" actId="207"/>
          <ac:spMkLst>
            <pc:docMk/>
            <pc:sldMk cId="2502400433" sldId="306"/>
            <ac:spMk id="12" creationId="{B29CB63B-6D3E-4D4C-A918-332420317162}"/>
          </ac:spMkLst>
        </pc:spChg>
        <pc:spChg chg="mod">
          <ac:chgData name="Cristian Chilipirea" userId="34ab170da5908fc4" providerId="LiveId" clId="{9B59DFAA-BEC4-4AFC-A0A0-DB11E8DC9C50}" dt="2022-03-13T17:10:42.262" v="323" actId="207"/>
          <ac:spMkLst>
            <pc:docMk/>
            <pc:sldMk cId="2502400433" sldId="306"/>
            <ac:spMk id="13" creationId="{850A26CA-5080-42C1-9951-6BECF9A21DE2}"/>
          </ac:spMkLst>
        </pc:spChg>
        <pc:spChg chg="mod">
          <ac:chgData name="Cristian Chilipirea" userId="34ab170da5908fc4" providerId="LiveId" clId="{9B59DFAA-BEC4-4AFC-A0A0-DB11E8DC9C50}" dt="2022-03-13T17:10:42.262" v="323" actId="207"/>
          <ac:spMkLst>
            <pc:docMk/>
            <pc:sldMk cId="2502400433" sldId="306"/>
            <ac:spMk id="14" creationId="{7E6C396E-DE56-49F1-8F5F-BA8D0F942703}"/>
          </ac:spMkLst>
        </pc:spChg>
      </pc:sldChg>
      <pc:sldChg chg="modSp add mod">
        <pc:chgData name="Cristian Chilipirea" userId="34ab170da5908fc4" providerId="LiveId" clId="{9B59DFAA-BEC4-4AFC-A0A0-DB11E8DC9C50}" dt="2022-03-13T17:10:47.503" v="324" actId="207"/>
        <pc:sldMkLst>
          <pc:docMk/>
          <pc:sldMk cId="4272240493" sldId="307"/>
        </pc:sldMkLst>
        <pc:spChg chg="mod">
          <ac:chgData name="Cristian Chilipirea" userId="34ab170da5908fc4" providerId="LiveId" clId="{9B59DFAA-BEC4-4AFC-A0A0-DB11E8DC9C50}" dt="2022-03-13T17:10:47.503" v="324" actId="207"/>
          <ac:spMkLst>
            <pc:docMk/>
            <pc:sldMk cId="4272240493" sldId="307"/>
            <ac:spMk id="6" creationId="{340904EA-EF7B-4269-935A-46B190CDFD43}"/>
          </ac:spMkLst>
        </pc:spChg>
        <pc:spChg chg="mod">
          <ac:chgData name="Cristian Chilipirea" userId="34ab170da5908fc4" providerId="LiveId" clId="{9B59DFAA-BEC4-4AFC-A0A0-DB11E8DC9C50}" dt="2022-03-13T17:10:47.503" v="324" actId="207"/>
          <ac:spMkLst>
            <pc:docMk/>
            <pc:sldMk cId="4272240493" sldId="307"/>
            <ac:spMk id="11" creationId="{8A63E951-DF82-4D3E-AADA-EA37B5D703B8}"/>
          </ac:spMkLst>
        </pc:spChg>
        <pc:spChg chg="mod">
          <ac:chgData name="Cristian Chilipirea" userId="34ab170da5908fc4" providerId="LiveId" clId="{9B59DFAA-BEC4-4AFC-A0A0-DB11E8DC9C50}" dt="2022-03-13T17:10:47.503" v="324" actId="207"/>
          <ac:spMkLst>
            <pc:docMk/>
            <pc:sldMk cId="4272240493" sldId="307"/>
            <ac:spMk id="12" creationId="{B29CB63B-6D3E-4D4C-A918-332420317162}"/>
          </ac:spMkLst>
        </pc:spChg>
        <pc:spChg chg="mod">
          <ac:chgData name="Cristian Chilipirea" userId="34ab170da5908fc4" providerId="LiveId" clId="{9B59DFAA-BEC4-4AFC-A0A0-DB11E8DC9C50}" dt="2022-03-13T17:10:47.503" v="324" actId="207"/>
          <ac:spMkLst>
            <pc:docMk/>
            <pc:sldMk cId="4272240493" sldId="307"/>
            <ac:spMk id="15" creationId="{5B6CF6D2-DEBA-4FE1-81D9-1AD270414216}"/>
          </ac:spMkLst>
        </pc:spChg>
      </pc:sldChg>
      <pc:sldChg chg="modSp add mod">
        <pc:chgData name="Cristian Chilipirea" userId="34ab170da5908fc4" providerId="LiveId" clId="{9B59DFAA-BEC4-4AFC-A0A0-DB11E8DC9C50}" dt="2022-03-13T17:10:53.382" v="325" actId="207"/>
        <pc:sldMkLst>
          <pc:docMk/>
          <pc:sldMk cId="3743015591" sldId="308"/>
        </pc:sldMkLst>
        <pc:spChg chg="mod">
          <ac:chgData name="Cristian Chilipirea" userId="34ab170da5908fc4" providerId="LiveId" clId="{9B59DFAA-BEC4-4AFC-A0A0-DB11E8DC9C50}" dt="2022-03-13T17:10:53.382" v="325" actId="207"/>
          <ac:spMkLst>
            <pc:docMk/>
            <pc:sldMk cId="3743015591" sldId="308"/>
            <ac:spMk id="5" creationId="{327CE5F1-BD22-4145-BC66-7B6DE28F336F}"/>
          </ac:spMkLst>
        </pc:spChg>
      </pc:sldChg>
      <pc:sldChg chg="modSp add mod">
        <pc:chgData name="Cristian Chilipirea" userId="34ab170da5908fc4" providerId="LiveId" clId="{9B59DFAA-BEC4-4AFC-A0A0-DB11E8DC9C50}" dt="2022-03-13T17:10:58.399" v="326" actId="207"/>
        <pc:sldMkLst>
          <pc:docMk/>
          <pc:sldMk cId="435606726" sldId="309"/>
        </pc:sldMkLst>
        <pc:spChg chg="mod">
          <ac:chgData name="Cristian Chilipirea" userId="34ab170da5908fc4" providerId="LiveId" clId="{9B59DFAA-BEC4-4AFC-A0A0-DB11E8DC9C50}" dt="2022-03-13T17:10:58.399" v="326" actId="207"/>
          <ac:spMkLst>
            <pc:docMk/>
            <pc:sldMk cId="435606726" sldId="309"/>
            <ac:spMk id="5" creationId="{327CE5F1-BD22-4145-BC66-7B6DE28F336F}"/>
          </ac:spMkLst>
        </pc:spChg>
        <pc:spChg chg="mod">
          <ac:chgData name="Cristian Chilipirea" userId="34ab170da5908fc4" providerId="LiveId" clId="{9B59DFAA-BEC4-4AFC-A0A0-DB11E8DC9C50}" dt="2022-03-13T17:10:58.399" v="326" actId="207"/>
          <ac:spMkLst>
            <pc:docMk/>
            <pc:sldMk cId="435606726" sldId="309"/>
            <ac:spMk id="8" creationId="{2B3EF3C6-9290-4FF0-A71D-F7F3706A7882}"/>
          </ac:spMkLst>
        </pc:spChg>
        <pc:spChg chg="mod">
          <ac:chgData name="Cristian Chilipirea" userId="34ab170da5908fc4" providerId="LiveId" clId="{9B59DFAA-BEC4-4AFC-A0A0-DB11E8DC9C50}" dt="2022-03-13T17:10:58.399" v="326" actId="207"/>
          <ac:spMkLst>
            <pc:docMk/>
            <pc:sldMk cId="435606726" sldId="309"/>
            <ac:spMk id="9" creationId="{B2D0AD9D-C0BC-42A5-ADB1-E746972D9222}"/>
          </ac:spMkLst>
        </pc:spChg>
      </pc:sldChg>
      <pc:sldChg chg="modSp add mod">
        <pc:chgData name="Cristian Chilipirea" userId="34ab170da5908fc4" providerId="LiveId" clId="{9B59DFAA-BEC4-4AFC-A0A0-DB11E8DC9C50}" dt="2022-03-13T17:11:02.663" v="327" actId="207"/>
        <pc:sldMkLst>
          <pc:docMk/>
          <pc:sldMk cId="3226318212" sldId="310"/>
        </pc:sldMkLst>
        <pc:spChg chg="mod">
          <ac:chgData name="Cristian Chilipirea" userId="34ab170da5908fc4" providerId="LiveId" clId="{9B59DFAA-BEC4-4AFC-A0A0-DB11E8DC9C50}" dt="2022-03-13T17:11:02.663" v="327" actId="207"/>
          <ac:spMkLst>
            <pc:docMk/>
            <pc:sldMk cId="3226318212" sldId="310"/>
            <ac:spMk id="5" creationId="{327CE5F1-BD22-4145-BC66-7B6DE28F336F}"/>
          </ac:spMkLst>
        </pc:spChg>
        <pc:spChg chg="mod">
          <ac:chgData name="Cristian Chilipirea" userId="34ab170da5908fc4" providerId="LiveId" clId="{9B59DFAA-BEC4-4AFC-A0A0-DB11E8DC9C50}" dt="2022-03-13T17:11:02.663" v="327" actId="207"/>
          <ac:spMkLst>
            <pc:docMk/>
            <pc:sldMk cId="3226318212" sldId="310"/>
            <ac:spMk id="8" creationId="{2B3EF3C6-9290-4FF0-A71D-F7F3706A7882}"/>
          </ac:spMkLst>
        </pc:spChg>
        <pc:spChg chg="mod">
          <ac:chgData name="Cristian Chilipirea" userId="34ab170da5908fc4" providerId="LiveId" clId="{9B59DFAA-BEC4-4AFC-A0A0-DB11E8DC9C50}" dt="2022-03-13T17:11:02.663" v="327" actId="207"/>
          <ac:spMkLst>
            <pc:docMk/>
            <pc:sldMk cId="3226318212" sldId="310"/>
            <ac:spMk id="9" creationId="{B2D0AD9D-C0BC-42A5-ADB1-E746972D9222}"/>
          </ac:spMkLst>
        </pc:spChg>
        <pc:spChg chg="mod">
          <ac:chgData name="Cristian Chilipirea" userId="34ab170da5908fc4" providerId="LiveId" clId="{9B59DFAA-BEC4-4AFC-A0A0-DB11E8DC9C50}" dt="2022-03-13T17:11:02.663" v="327" actId="207"/>
          <ac:spMkLst>
            <pc:docMk/>
            <pc:sldMk cId="3226318212" sldId="310"/>
            <ac:spMk id="10" creationId="{75E7CF04-647E-4028-BF62-09E212FB7866}"/>
          </ac:spMkLst>
        </pc:spChg>
      </pc:sldChg>
      <pc:sldChg chg="modSp add mod">
        <pc:chgData name="Cristian Chilipirea" userId="34ab170da5908fc4" providerId="LiveId" clId="{9B59DFAA-BEC4-4AFC-A0A0-DB11E8DC9C50}" dt="2022-03-13T17:11:08.086" v="328" actId="207"/>
        <pc:sldMkLst>
          <pc:docMk/>
          <pc:sldMk cId="4026177920" sldId="311"/>
        </pc:sldMkLst>
        <pc:spChg chg="mod">
          <ac:chgData name="Cristian Chilipirea" userId="34ab170da5908fc4" providerId="LiveId" clId="{9B59DFAA-BEC4-4AFC-A0A0-DB11E8DC9C50}" dt="2022-03-13T17:11:08.086" v="328" actId="207"/>
          <ac:spMkLst>
            <pc:docMk/>
            <pc:sldMk cId="4026177920" sldId="311"/>
            <ac:spMk id="5" creationId="{327CE5F1-BD22-4145-BC66-7B6DE28F336F}"/>
          </ac:spMkLst>
        </pc:spChg>
        <pc:spChg chg="mod">
          <ac:chgData name="Cristian Chilipirea" userId="34ab170da5908fc4" providerId="LiveId" clId="{9B59DFAA-BEC4-4AFC-A0A0-DB11E8DC9C50}" dt="2022-03-13T17:11:08.086" v="328" actId="207"/>
          <ac:spMkLst>
            <pc:docMk/>
            <pc:sldMk cId="4026177920" sldId="311"/>
            <ac:spMk id="8" creationId="{2B3EF3C6-9290-4FF0-A71D-F7F3706A7882}"/>
          </ac:spMkLst>
        </pc:spChg>
        <pc:spChg chg="mod">
          <ac:chgData name="Cristian Chilipirea" userId="34ab170da5908fc4" providerId="LiveId" clId="{9B59DFAA-BEC4-4AFC-A0A0-DB11E8DC9C50}" dt="2022-03-13T17:11:08.086" v="328" actId="207"/>
          <ac:spMkLst>
            <pc:docMk/>
            <pc:sldMk cId="4026177920" sldId="311"/>
            <ac:spMk id="9" creationId="{B2D0AD9D-C0BC-42A5-ADB1-E746972D9222}"/>
          </ac:spMkLst>
        </pc:spChg>
        <pc:spChg chg="mod">
          <ac:chgData name="Cristian Chilipirea" userId="34ab170da5908fc4" providerId="LiveId" clId="{9B59DFAA-BEC4-4AFC-A0A0-DB11E8DC9C50}" dt="2022-03-13T17:11:08.086" v="328" actId="207"/>
          <ac:spMkLst>
            <pc:docMk/>
            <pc:sldMk cId="4026177920" sldId="311"/>
            <ac:spMk id="10" creationId="{75E7CF04-647E-4028-BF62-09E212FB7866}"/>
          </ac:spMkLst>
        </pc:spChg>
        <pc:spChg chg="mod">
          <ac:chgData name="Cristian Chilipirea" userId="34ab170da5908fc4" providerId="LiveId" clId="{9B59DFAA-BEC4-4AFC-A0A0-DB11E8DC9C50}" dt="2022-03-13T17:11:08.086" v="328" actId="207"/>
          <ac:spMkLst>
            <pc:docMk/>
            <pc:sldMk cId="4026177920" sldId="311"/>
            <ac:spMk id="11" creationId="{0F7F4ECC-8D5E-4AAC-AF43-C4A7933F7C47}"/>
          </ac:spMkLst>
        </pc:spChg>
      </pc:sldChg>
      <pc:sldChg chg="modSp add mod">
        <pc:chgData name="Cristian Chilipirea" userId="34ab170da5908fc4" providerId="LiveId" clId="{9B59DFAA-BEC4-4AFC-A0A0-DB11E8DC9C50}" dt="2022-03-13T17:11:12.609" v="329" actId="207"/>
        <pc:sldMkLst>
          <pc:docMk/>
          <pc:sldMk cId="2909063300" sldId="312"/>
        </pc:sldMkLst>
        <pc:spChg chg="mod">
          <ac:chgData name="Cristian Chilipirea" userId="34ab170da5908fc4" providerId="LiveId" clId="{9B59DFAA-BEC4-4AFC-A0A0-DB11E8DC9C50}" dt="2022-03-13T17:11:12.609" v="329" actId="207"/>
          <ac:spMkLst>
            <pc:docMk/>
            <pc:sldMk cId="2909063300" sldId="312"/>
            <ac:spMk id="5" creationId="{327CE5F1-BD22-4145-BC66-7B6DE28F336F}"/>
          </ac:spMkLst>
        </pc:spChg>
        <pc:spChg chg="mod">
          <ac:chgData name="Cristian Chilipirea" userId="34ab170da5908fc4" providerId="LiveId" clId="{9B59DFAA-BEC4-4AFC-A0A0-DB11E8DC9C50}" dt="2022-03-13T17:11:12.609" v="329" actId="207"/>
          <ac:spMkLst>
            <pc:docMk/>
            <pc:sldMk cId="2909063300" sldId="312"/>
            <ac:spMk id="8" creationId="{2B3EF3C6-9290-4FF0-A71D-F7F3706A7882}"/>
          </ac:spMkLst>
        </pc:spChg>
        <pc:spChg chg="mod">
          <ac:chgData name="Cristian Chilipirea" userId="34ab170da5908fc4" providerId="LiveId" clId="{9B59DFAA-BEC4-4AFC-A0A0-DB11E8DC9C50}" dt="2022-03-13T17:11:12.609" v="329" actId="207"/>
          <ac:spMkLst>
            <pc:docMk/>
            <pc:sldMk cId="2909063300" sldId="312"/>
            <ac:spMk id="9" creationId="{B2D0AD9D-C0BC-42A5-ADB1-E746972D9222}"/>
          </ac:spMkLst>
        </pc:spChg>
        <pc:spChg chg="mod">
          <ac:chgData name="Cristian Chilipirea" userId="34ab170da5908fc4" providerId="LiveId" clId="{9B59DFAA-BEC4-4AFC-A0A0-DB11E8DC9C50}" dt="2022-03-13T17:11:12.609" v="329" actId="207"/>
          <ac:spMkLst>
            <pc:docMk/>
            <pc:sldMk cId="2909063300" sldId="312"/>
            <ac:spMk id="10" creationId="{75E7CF04-647E-4028-BF62-09E212FB7866}"/>
          </ac:spMkLst>
        </pc:spChg>
        <pc:spChg chg="mod">
          <ac:chgData name="Cristian Chilipirea" userId="34ab170da5908fc4" providerId="LiveId" clId="{9B59DFAA-BEC4-4AFC-A0A0-DB11E8DC9C50}" dt="2022-03-13T17:11:12.609" v="329" actId="207"/>
          <ac:spMkLst>
            <pc:docMk/>
            <pc:sldMk cId="2909063300" sldId="312"/>
            <ac:spMk id="11" creationId="{0F7F4ECC-8D5E-4AAC-AF43-C4A7933F7C47}"/>
          </ac:spMkLst>
        </pc:spChg>
        <pc:spChg chg="mod">
          <ac:chgData name="Cristian Chilipirea" userId="34ab170da5908fc4" providerId="LiveId" clId="{9B59DFAA-BEC4-4AFC-A0A0-DB11E8DC9C50}" dt="2022-03-13T17:11:12.609" v="329" actId="207"/>
          <ac:spMkLst>
            <pc:docMk/>
            <pc:sldMk cId="2909063300" sldId="312"/>
            <ac:spMk id="12" creationId="{14513D44-B874-45B2-9192-E0C971D70D9B}"/>
          </ac:spMkLst>
        </pc:spChg>
      </pc:sldChg>
      <pc:sldChg chg="modSp add mod">
        <pc:chgData name="Cristian Chilipirea" userId="34ab170da5908fc4" providerId="LiveId" clId="{9B59DFAA-BEC4-4AFC-A0A0-DB11E8DC9C50}" dt="2022-03-13T17:11:17.417" v="330" actId="207"/>
        <pc:sldMkLst>
          <pc:docMk/>
          <pc:sldMk cId="2694556130" sldId="313"/>
        </pc:sldMkLst>
        <pc:spChg chg="mod">
          <ac:chgData name="Cristian Chilipirea" userId="34ab170da5908fc4" providerId="LiveId" clId="{9B59DFAA-BEC4-4AFC-A0A0-DB11E8DC9C50}" dt="2022-03-13T17:11:17.417" v="330" actId="207"/>
          <ac:spMkLst>
            <pc:docMk/>
            <pc:sldMk cId="2694556130" sldId="313"/>
            <ac:spMk id="5" creationId="{327CE5F1-BD22-4145-BC66-7B6DE28F336F}"/>
          </ac:spMkLst>
        </pc:spChg>
        <pc:spChg chg="mod">
          <ac:chgData name="Cristian Chilipirea" userId="34ab170da5908fc4" providerId="LiveId" clId="{9B59DFAA-BEC4-4AFC-A0A0-DB11E8DC9C50}" dt="2022-03-13T17:11:17.417" v="330" actId="207"/>
          <ac:spMkLst>
            <pc:docMk/>
            <pc:sldMk cId="2694556130" sldId="313"/>
            <ac:spMk id="8" creationId="{2B3EF3C6-9290-4FF0-A71D-F7F3706A7882}"/>
          </ac:spMkLst>
        </pc:spChg>
        <pc:spChg chg="mod">
          <ac:chgData name="Cristian Chilipirea" userId="34ab170da5908fc4" providerId="LiveId" clId="{9B59DFAA-BEC4-4AFC-A0A0-DB11E8DC9C50}" dt="2022-03-13T17:11:17.417" v="330" actId="207"/>
          <ac:spMkLst>
            <pc:docMk/>
            <pc:sldMk cId="2694556130" sldId="313"/>
            <ac:spMk id="9" creationId="{B2D0AD9D-C0BC-42A5-ADB1-E746972D9222}"/>
          </ac:spMkLst>
        </pc:spChg>
        <pc:spChg chg="mod">
          <ac:chgData name="Cristian Chilipirea" userId="34ab170da5908fc4" providerId="LiveId" clId="{9B59DFAA-BEC4-4AFC-A0A0-DB11E8DC9C50}" dt="2022-03-13T17:11:17.417" v="330" actId="207"/>
          <ac:spMkLst>
            <pc:docMk/>
            <pc:sldMk cId="2694556130" sldId="313"/>
            <ac:spMk id="10" creationId="{75E7CF04-647E-4028-BF62-09E212FB7866}"/>
          </ac:spMkLst>
        </pc:spChg>
        <pc:spChg chg="mod">
          <ac:chgData name="Cristian Chilipirea" userId="34ab170da5908fc4" providerId="LiveId" clId="{9B59DFAA-BEC4-4AFC-A0A0-DB11E8DC9C50}" dt="2022-03-13T17:11:17.417" v="330" actId="207"/>
          <ac:spMkLst>
            <pc:docMk/>
            <pc:sldMk cId="2694556130" sldId="313"/>
            <ac:spMk id="11" creationId="{0F7F4ECC-8D5E-4AAC-AF43-C4A7933F7C47}"/>
          </ac:spMkLst>
        </pc:spChg>
        <pc:spChg chg="mod">
          <ac:chgData name="Cristian Chilipirea" userId="34ab170da5908fc4" providerId="LiveId" clId="{9B59DFAA-BEC4-4AFC-A0A0-DB11E8DC9C50}" dt="2022-03-13T17:11:17.417" v="330" actId="207"/>
          <ac:spMkLst>
            <pc:docMk/>
            <pc:sldMk cId="2694556130" sldId="313"/>
            <ac:spMk id="12" creationId="{14513D44-B874-45B2-9192-E0C971D70D9B}"/>
          </ac:spMkLst>
        </pc:spChg>
        <pc:spChg chg="mod">
          <ac:chgData name="Cristian Chilipirea" userId="34ab170da5908fc4" providerId="LiveId" clId="{9B59DFAA-BEC4-4AFC-A0A0-DB11E8DC9C50}" dt="2022-03-13T17:11:17.417" v="330" actId="207"/>
          <ac:spMkLst>
            <pc:docMk/>
            <pc:sldMk cId="2694556130" sldId="313"/>
            <ac:spMk id="13" creationId="{12FEAF8F-65FE-41BB-A280-6812101C27BE}"/>
          </ac:spMkLst>
        </pc:spChg>
      </pc:sldChg>
      <pc:sldChg chg="modSp add mod">
        <pc:chgData name="Cristian Chilipirea" userId="34ab170da5908fc4" providerId="LiveId" clId="{9B59DFAA-BEC4-4AFC-A0A0-DB11E8DC9C50}" dt="2022-03-13T17:11:21.415" v="331" actId="207"/>
        <pc:sldMkLst>
          <pc:docMk/>
          <pc:sldMk cId="1561489302" sldId="314"/>
        </pc:sldMkLst>
        <pc:spChg chg="mod">
          <ac:chgData name="Cristian Chilipirea" userId="34ab170da5908fc4" providerId="LiveId" clId="{9B59DFAA-BEC4-4AFC-A0A0-DB11E8DC9C50}" dt="2022-03-13T17:11:21.415" v="331" actId="207"/>
          <ac:spMkLst>
            <pc:docMk/>
            <pc:sldMk cId="1561489302" sldId="314"/>
            <ac:spMk id="5" creationId="{327CE5F1-BD22-4145-BC66-7B6DE28F336F}"/>
          </ac:spMkLst>
        </pc:spChg>
        <pc:spChg chg="mod">
          <ac:chgData name="Cristian Chilipirea" userId="34ab170da5908fc4" providerId="LiveId" clId="{9B59DFAA-BEC4-4AFC-A0A0-DB11E8DC9C50}" dt="2022-03-13T17:11:21.415" v="331" actId="207"/>
          <ac:spMkLst>
            <pc:docMk/>
            <pc:sldMk cId="1561489302" sldId="314"/>
            <ac:spMk id="8" creationId="{2B3EF3C6-9290-4FF0-A71D-F7F3706A7882}"/>
          </ac:spMkLst>
        </pc:spChg>
        <pc:spChg chg="mod">
          <ac:chgData name="Cristian Chilipirea" userId="34ab170da5908fc4" providerId="LiveId" clId="{9B59DFAA-BEC4-4AFC-A0A0-DB11E8DC9C50}" dt="2022-03-13T17:11:21.415" v="331" actId="207"/>
          <ac:spMkLst>
            <pc:docMk/>
            <pc:sldMk cId="1561489302" sldId="314"/>
            <ac:spMk id="10" creationId="{75E7CF04-647E-4028-BF62-09E212FB7866}"/>
          </ac:spMkLst>
        </pc:spChg>
        <pc:spChg chg="mod">
          <ac:chgData name="Cristian Chilipirea" userId="34ab170da5908fc4" providerId="LiveId" clId="{9B59DFAA-BEC4-4AFC-A0A0-DB11E8DC9C50}" dt="2022-03-13T17:11:21.415" v="331" actId="207"/>
          <ac:spMkLst>
            <pc:docMk/>
            <pc:sldMk cId="1561489302" sldId="314"/>
            <ac:spMk id="11" creationId="{0F7F4ECC-8D5E-4AAC-AF43-C4A7933F7C47}"/>
          </ac:spMkLst>
        </pc:spChg>
        <pc:spChg chg="mod">
          <ac:chgData name="Cristian Chilipirea" userId="34ab170da5908fc4" providerId="LiveId" clId="{9B59DFAA-BEC4-4AFC-A0A0-DB11E8DC9C50}" dt="2022-03-13T17:11:21.415" v="331" actId="207"/>
          <ac:spMkLst>
            <pc:docMk/>
            <pc:sldMk cId="1561489302" sldId="314"/>
            <ac:spMk id="12" creationId="{14513D44-B874-45B2-9192-E0C971D70D9B}"/>
          </ac:spMkLst>
        </pc:spChg>
        <pc:spChg chg="mod">
          <ac:chgData name="Cristian Chilipirea" userId="34ab170da5908fc4" providerId="LiveId" clId="{9B59DFAA-BEC4-4AFC-A0A0-DB11E8DC9C50}" dt="2022-03-13T17:11:21.415" v="331" actId="207"/>
          <ac:spMkLst>
            <pc:docMk/>
            <pc:sldMk cId="1561489302" sldId="314"/>
            <ac:spMk id="13" creationId="{12FEAF8F-65FE-41BB-A280-6812101C27BE}"/>
          </ac:spMkLst>
        </pc:spChg>
        <pc:spChg chg="mod">
          <ac:chgData name="Cristian Chilipirea" userId="34ab170da5908fc4" providerId="LiveId" clId="{9B59DFAA-BEC4-4AFC-A0A0-DB11E8DC9C50}" dt="2022-03-13T17:11:21.415" v="331" actId="207"/>
          <ac:spMkLst>
            <pc:docMk/>
            <pc:sldMk cId="1561489302" sldId="314"/>
            <ac:spMk id="14" creationId="{38BE9C8A-09B1-486D-ADEB-945971259709}"/>
          </ac:spMkLst>
        </pc:spChg>
      </pc:sldChg>
      <pc:sldChg chg="modSp add mod">
        <pc:chgData name="Cristian Chilipirea" userId="34ab170da5908fc4" providerId="LiveId" clId="{9B59DFAA-BEC4-4AFC-A0A0-DB11E8DC9C50}" dt="2022-03-13T17:11:25.181" v="332" actId="207"/>
        <pc:sldMkLst>
          <pc:docMk/>
          <pc:sldMk cId="1968087461" sldId="315"/>
        </pc:sldMkLst>
        <pc:spChg chg="mod">
          <ac:chgData name="Cristian Chilipirea" userId="34ab170da5908fc4" providerId="LiveId" clId="{9B59DFAA-BEC4-4AFC-A0A0-DB11E8DC9C50}" dt="2022-03-13T17:11:25.181" v="332" actId="207"/>
          <ac:spMkLst>
            <pc:docMk/>
            <pc:sldMk cId="1968087461" sldId="315"/>
            <ac:spMk id="5" creationId="{327CE5F1-BD22-4145-BC66-7B6DE28F336F}"/>
          </ac:spMkLst>
        </pc:spChg>
        <pc:spChg chg="mod">
          <ac:chgData name="Cristian Chilipirea" userId="34ab170da5908fc4" providerId="LiveId" clId="{9B59DFAA-BEC4-4AFC-A0A0-DB11E8DC9C50}" dt="2022-03-13T17:11:25.181" v="332" actId="207"/>
          <ac:spMkLst>
            <pc:docMk/>
            <pc:sldMk cId="1968087461" sldId="315"/>
            <ac:spMk id="8" creationId="{2B3EF3C6-9290-4FF0-A71D-F7F3706A7882}"/>
          </ac:spMkLst>
        </pc:spChg>
        <pc:spChg chg="mod">
          <ac:chgData name="Cristian Chilipirea" userId="34ab170da5908fc4" providerId="LiveId" clId="{9B59DFAA-BEC4-4AFC-A0A0-DB11E8DC9C50}" dt="2022-03-13T17:11:25.181" v="332" actId="20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9B59DFAA-BEC4-4AFC-A0A0-DB11E8DC9C50}" dt="2022-03-13T17:11:25.181" v="332" actId="20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9B59DFAA-BEC4-4AFC-A0A0-DB11E8DC9C50}" dt="2022-03-13T17:11:25.181" v="332" actId="20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9B59DFAA-BEC4-4AFC-A0A0-DB11E8DC9C50}" dt="2022-03-13T17:11:25.181" v="332" actId="207"/>
          <ac:spMkLst>
            <pc:docMk/>
            <pc:sldMk cId="1968087461" sldId="315"/>
            <ac:spMk id="13" creationId="{12FEAF8F-65FE-41BB-A280-6812101C27BE}"/>
          </ac:spMkLst>
        </pc:spChg>
        <pc:spChg chg="mod">
          <ac:chgData name="Cristian Chilipirea" userId="34ab170da5908fc4" providerId="LiveId" clId="{9B59DFAA-BEC4-4AFC-A0A0-DB11E8DC9C50}" dt="2022-03-13T17:11:25.181" v="332" actId="207"/>
          <ac:spMkLst>
            <pc:docMk/>
            <pc:sldMk cId="1968087461" sldId="315"/>
            <ac:spMk id="15" creationId="{E41B1FFF-ACEF-4A07-830F-AA60EF69D409}"/>
          </ac:spMkLst>
        </pc:spChg>
      </pc:sldChg>
      <pc:sldChg chg="modSp add mod">
        <pc:chgData name="Cristian Chilipirea" userId="34ab170da5908fc4" providerId="LiveId" clId="{9B59DFAA-BEC4-4AFC-A0A0-DB11E8DC9C50}" dt="2022-03-13T17:11:29.568" v="333" actId="207"/>
        <pc:sldMkLst>
          <pc:docMk/>
          <pc:sldMk cId="3329611807" sldId="316"/>
        </pc:sldMkLst>
        <pc:spChg chg="mod">
          <ac:chgData name="Cristian Chilipirea" userId="34ab170da5908fc4" providerId="LiveId" clId="{9B59DFAA-BEC4-4AFC-A0A0-DB11E8DC9C50}" dt="2022-03-13T17:11:29.568" v="333" actId="207"/>
          <ac:spMkLst>
            <pc:docMk/>
            <pc:sldMk cId="3329611807" sldId="316"/>
            <ac:spMk id="5" creationId="{327CE5F1-BD22-4145-BC66-7B6DE28F336F}"/>
          </ac:spMkLst>
        </pc:spChg>
        <pc:spChg chg="mod">
          <ac:chgData name="Cristian Chilipirea" userId="34ab170da5908fc4" providerId="LiveId" clId="{9B59DFAA-BEC4-4AFC-A0A0-DB11E8DC9C50}" dt="2022-03-13T17:11:29.568" v="333" actId="207"/>
          <ac:spMkLst>
            <pc:docMk/>
            <pc:sldMk cId="3329611807" sldId="316"/>
            <ac:spMk id="8" creationId="{2B3EF3C6-9290-4FF0-A71D-F7F3706A7882}"/>
          </ac:spMkLst>
        </pc:spChg>
        <pc:spChg chg="mod">
          <ac:chgData name="Cristian Chilipirea" userId="34ab170da5908fc4" providerId="LiveId" clId="{9B59DFAA-BEC4-4AFC-A0A0-DB11E8DC9C50}" dt="2022-03-13T17:11:29.568" v="333" actId="20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9B59DFAA-BEC4-4AFC-A0A0-DB11E8DC9C50}" dt="2022-03-13T17:11:29.568" v="333" actId="20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9B59DFAA-BEC4-4AFC-A0A0-DB11E8DC9C50}" dt="2022-03-13T17:11:29.568" v="333" actId="207"/>
          <ac:spMkLst>
            <pc:docMk/>
            <pc:sldMk cId="3329611807" sldId="316"/>
            <ac:spMk id="12" creationId="{14513D44-B874-45B2-9192-E0C971D70D9B}"/>
          </ac:spMkLst>
        </pc:spChg>
        <pc:spChg chg="mod">
          <ac:chgData name="Cristian Chilipirea" userId="34ab170da5908fc4" providerId="LiveId" clId="{9B59DFAA-BEC4-4AFC-A0A0-DB11E8DC9C50}" dt="2022-03-13T17:11:29.568" v="333" actId="207"/>
          <ac:spMkLst>
            <pc:docMk/>
            <pc:sldMk cId="3329611807" sldId="316"/>
            <ac:spMk id="15" creationId="{E41B1FFF-ACEF-4A07-830F-AA60EF69D409}"/>
          </ac:spMkLst>
        </pc:spChg>
      </pc:sldChg>
      <pc:sldChg chg="modSp add mod">
        <pc:chgData name="Cristian Chilipirea" userId="34ab170da5908fc4" providerId="LiveId" clId="{9B59DFAA-BEC4-4AFC-A0A0-DB11E8DC9C50}" dt="2022-03-13T17:11:33.953" v="334" actId="207"/>
        <pc:sldMkLst>
          <pc:docMk/>
          <pc:sldMk cId="3568295156" sldId="317"/>
        </pc:sldMkLst>
        <pc:spChg chg="mod">
          <ac:chgData name="Cristian Chilipirea" userId="34ab170da5908fc4" providerId="LiveId" clId="{9B59DFAA-BEC4-4AFC-A0A0-DB11E8DC9C50}" dt="2022-03-13T17:11:33.953" v="334" actId="207"/>
          <ac:spMkLst>
            <pc:docMk/>
            <pc:sldMk cId="3568295156" sldId="317"/>
            <ac:spMk id="5" creationId="{327CE5F1-BD22-4145-BC66-7B6DE28F336F}"/>
          </ac:spMkLst>
        </pc:spChg>
        <pc:spChg chg="mod">
          <ac:chgData name="Cristian Chilipirea" userId="34ab170da5908fc4" providerId="LiveId" clId="{9B59DFAA-BEC4-4AFC-A0A0-DB11E8DC9C50}" dt="2022-03-13T17:11:33.953" v="334" actId="20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9B59DFAA-BEC4-4AFC-A0A0-DB11E8DC9C50}" dt="2022-03-13T17:11:33.953" v="334" actId="207"/>
          <ac:spMkLst>
            <pc:docMk/>
            <pc:sldMk cId="3568295156" sldId="317"/>
            <ac:spMk id="11" creationId="{0F7F4ECC-8D5E-4AAC-AF43-C4A7933F7C47}"/>
          </ac:spMkLst>
        </pc:spChg>
        <pc:spChg chg="mod">
          <ac:chgData name="Cristian Chilipirea" userId="34ab170da5908fc4" providerId="LiveId" clId="{9B59DFAA-BEC4-4AFC-A0A0-DB11E8DC9C50}" dt="2022-03-13T17:11:33.953" v="334" actId="207"/>
          <ac:spMkLst>
            <pc:docMk/>
            <pc:sldMk cId="3568295156" sldId="317"/>
            <ac:spMk id="15" creationId="{E41B1FFF-ACEF-4A07-830F-AA60EF69D409}"/>
          </ac:spMkLst>
        </pc:spChg>
      </pc:sldChg>
      <pc:sldChg chg="modSp add mod">
        <pc:chgData name="Cristian Chilipirea" userId="34ab170da5908fc4" providerId="LiveId" clId="{9B59DFAA-BEC4-4AFC-A0A0-DB11E8DC9C50}" dt="2022-03-13T17:11:39.189" v="335" actId="207"/>
        <pc:sldMkLst>
          <pc:docMk/>
          <pc:sldMk cId="4125431535" sldId="318"/>
        </pc:sldMkLst>
        <pc:spChg chg="mod">
          <ac:chgData name="Cristian Chilipirea" userId="34ab170da5908fc4" providerId="LiveId" clId="{9B59DFAA-BEC4-4AFC-A0A0-DB11E8DC9C50}" dt="2022-03-13T17:11:39.189" v="335" actId="207"/>
          <ac:spMkLst>
            <pc:docMk/>
            <pc:sldMk cId="4125431535" sldId="318"/>
            <ac:spMk id="5" creationId="{327CE5F1-BD22-4145-BC66-7B6DE28F336F}"/>
          </ac:spMkLst>
        </pc:spChg>
        <pc:spChg chg="mod">
          <ac:chgData name="Cristian Chilipirea" userId="34ab170da5908fc4" providerId="LiveId" clId="{9B59DFAA-BEC4-4AFC-A0A0-DB11E8DC9C50}" dt="2022-03-13T17:11:39.189" v="335" actId="207"/>
          <ac:spMkLst>
            <pc:docMk/>
            <pc:sldMk cId="4125431535" sldId="318"/>
            <ac:spMk id="10" creationId="{75E7CF04-647E-4028-BF62-09E212FB7866}"/>
          </ac:spMkLst>
        </pc:spChg>
        <pc:spChg chg="mod">
          <ac:chgData name="Cristian Chilipirea" userId="34ab170da5908fc4" providerId="LiveId" clId="{9B59DFAA-BEC4-4AFC-A0A0-DB11E8DC9C50}" dt="2022-03-13T17:11:39.189" v="335" actId="207"/>
          <ac:spMkLst>
            <pc:docMk/>
            <pc:sldMk cId="4125431535" sldId="318"/>
            <ac:spMk id="11" creationId="{0F7F4ECC-8D5E-4AAC-AF43-C4A7933F7C47}"/>
          </ac:spMkLst>
        </pc:spChg>
        <pc:spChg chg="mod">
          <ac:chgData name="Cristian Chilipirea" userId="34ab170da5908fc4" providerId="LiveId" clId="{9B59DFAA-BEC4-4AFC-A0A0-DB11E8DC9C50}" dt="2022-03-13T17:11:39.189" v="335" actId="207"/>
          <ac:spMkLst>
            <pc:docMk/>
            <pc:sldMk cId="4125431535" sldId="318"/>
            <ac:spMk id="12" creationId="{FF7B522E-0E95-421C-9EB0-7BEB53C59435}"/>
          </ac:spMkLst>
        </pc:spChg>
        <pc:spChg chg="mod">
          <ac:chgData name="Cristian Chilipirea" userId="34ab170da5908fc4" providerId="LiveId" clId="{9B59DFAA-BEC4-4AFC-A0A0-DB11E8DC9C50}" dt="2022-03-13T17:11:39.189" v="335" actId="207"/>
          <ac:spMkLst>
            <pc:docMk/>
            <pc:sldMk cId="4125431535" sldId="318"/>
            <ac:spMk id="13" creationId="{49D3583A-1039-4312-BBF4-A4B794529147}"/>
          </ac:spMkLst>
        </pc:spChg>
      </pc:sldChg>
      <pc:sldChg chg="modSp add mod">
        <pc:chgData name="Cristian Chilipirea" userId="34ab170da5908fc4" providerId="LiveId" clId="{9B59DFAA-BEC4-4AFC-A0A0-DB11E8DC9C50}" dt="2022-03-13T17:11:43.809" v="336" actId="207"/>
        <pc:sldMkLst>
          <pc:docMk/>
          <pc:sldMk cId="1157086535" sldId="319"/>
        </pc:sldMkLst>
        <pc:spChg chg="mod">
          <ac:chgData name="Cristian Chilipirea" userId="34ab170da5908fc4" providerId="LiveId" clId="{9B59DFAA-BEC4-4AFC-A0A0-DB11E8DC9C50}" dt="2022-03-13T17:11:43.809" v="336" actId="207"/>
          <ac:spMkLst>
            <pc:docMk/>
            <pc:sldMk cId="1157086535" sldId="319"/>
            <ac:spMk id="5" creationId="{327CE5F1-BD22-4145-BC66-7B6DE28F336F}"/>
          </ac:spMkLst>
        </pc:spChg>
        <pc:spChg chg="mod">
          <ac:chgData name="Cristian Chilipirea" userId="34ab170da5908fc4" providerId="LiveId" clId="{9B59DFAA-BEC4-4AFC-A0A0-DB11E8DC9C50}" dt="2022-03-13T17:11:43.809" v="336" actId="207"/>
          <ac:spMkLst>
            <pc:docMk/>
            <pc:sldMk cId="1157086535" sldId="319"/>
            <ac:spMk id="10" creationId="{75E7CF04-647E-4028-BF62-09E212FB7866}"/>
          </ac:spMkLst>
        </pc:spChg>
        <pc:spChg chg="mod">
          <ac:chgData name="Cristian Chilipirea" userId="34ab170da5908fc4" providerId="LiveId" clId="{9B59DFAA-BEC4-4AFC-A0A0-DB11E8DC9C50}" dt="2022-03-13T17:11:43.809" v="336" actId="207"/>
          <ac:spMkLst>
            <pc:docMk/>
            <pc:sldMk cId="1157086535" sldId="319"/>
            <ac:spMk id="11" creationId="{0F7F4ECC-8D5E-4AAC-AF43-C4A7933F7C47}"/>
          </ac:spMkLst>
        </pc:spChg>
        <pc:spChg chg="mod">
          <ac:chgData name="Cristian Chilipirea" userId="34ab170da5908fc4" providerId="LiveId" clId="{9B59DFAA-BEC4-4AFC-A0A0-DB11E8DC9C50}" dt="2022-03-13T17:11:43.809" v="336" actId="207"/>
          <ac:spMkLst>
            <pc:docMk/>
            <pc:sldMk cId="1157086535" sldId="319"/>
            <ac:spMk id="14" creationId="{C5F7EAB9-5C11-4486-8606-426E5A92F7A5}"/>
          </ac:spMkLst>
        </pc:spChg>
      </pc:sldChg>
      <pc:sldChg chg="add">
        <pc:chgData name="Cristian Chilipirea" userId="34ab170da5908fc4" providerId="LiveId" clId="{9B59DFAA-BEC4-4AFC-A0A0-DB11E8DC9C50}" dt="2022-03-09T07:22:33.912" v="18"/>
        <pc:sldMkLst>
          <pc:docMk/>
          <pc:sldMk cId="525015272" sldId="322"/>
        </pc:sldMkLst>
      </pc:sldChg>
      <pc:sldChg chg="modSp add mod">
        <pc:chgData name="Cristian Chilipirea" userId="34ab170da5908fc4" providerId="LiveId" clId="{9B59DFAA-BEC4-4AFC-A0A0-DB11E8DC9C50}" dt="2022-03-13T17:15:15.522" v="379" actId="207"/>
        <pc:sldMkLst>
          <pc:docMk/>
          <pc:sldMk cId="276947184" sldId="547"/>
        </pc:sldMkLst>
        <pc:spChg chg="mod">
          <ac:chgData name="Cristian Chilipirea" userId="34ab170da5908fc4" providerId="LiveId" clId="{9B59DFAA-BEC4-4AFC-A0A0-DB11E8DC9C50}" dt="2022-03-13T17:15:13.249" v="378" actId="207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B59DFAA-BEC4-4AFC-A0A0-DB11E8DC9C50}" dt="2022-03-13T17:15:15.522" v="379" actId="207"/>
          <ac:spMkLst>
            <pc:docMk/>
            <pc:sldMk cId="276947184" sldId="547"/>
            <ac:spMk id="5" creationId="{D88D03C2-F391-4F6A-8386-FF348FA7A4E6}"/>
          </ac:spMkLst>
        </pc:spChg>
      </pc:sldChg>
      <pc:sldChg chg="modSp add mod">
        <pc:chgData name="Cristian Chilipirea" userId="34ab170da5908fc4" providerId="LiveId" clId="{9B59DFAA-BEC4-4AFC-A0A0-DB11E8DC9C50}" dt="2022-03-13T17:15:02.162" v="377" actId="15"/>
        <pc:sldMkLst>
          <pc:docMk/>
          <pc:sldMk cId="903023806" sldId="550"/>
        </pc:sldMkLst>
        <pc:spChg chg="mod">
          <ac:chgData name="Cristian Chilipirea" userId="34ab170da5908fc4" providerId="LiveId" clId="{9B59DFAA-BEC4-4AFC-A0A0-DB11E8DC9C50}" dt="2022-03-13T17:14:45.212" v="373" actId="207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B59DFAA-BEC4-4AFC-A0A0-DB11E8DC9C50}" dt="2022-03-13T17:15:02.162" v="377" actId="15"/>
          <ac:spMkLst>
            <pc:docMk/>
            <pc:sldMk cId="903023806" sldId="550"/>
            <ac:spMk id="3" creationId="{9524C8DA-CA46-4AC8-A164-B76EC53B2325}"/>
          </ac:spMkLst>
        </pc:spChg>
      </pc:sldChg>
      <pc:sldChg chg="modSp add mod">
        <pc:chgData name="Cristian Chilipirea" userId="34ab170da5908fc4" providerId="LiveId" clId="{9B59DFAA-BEC4-4AFC-A0A0-DB11E8DC9C50}" dt="2022-03-13T17:15:28.704" v="383" actId="207"/>
        <pc:sldMkLst>
          <pc:docMk/>
          <pc:sldMk cId="3176134443" sldId="552"/>
        </pc:sldMkLst>
        <pc:spChg chg="mod">
          <ac:chgData name="Cristian Chilipirea" userId="34ab170da5908fc4" providerId="LiveId" clId="{9B59DFAA-BEC4-4AFC-A0A0-DB11E8DC9C50}" dt="2022-03-13T17:15:20.784" v="380" actId="207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B59DFAA-BEC4-4AFC-A0A0-DB11E8DC9C50}" dt="2022-03-13T17:15:23" v="381" actId="207"/>
          <ac:spMkLst>
            <pc:docMk/>
            <pc:sldMk cId="3176134443" sldId="552"/>
            <ac:spMk id="5" creationId="{D88D03C2-F391-4F6A-8386-FF348FA7A4E6}"/>
          </ac:spMkLst>
        </pc:spChg>
        <pc:spChg chg="mod">
          <ac:chgData name="Cristian Chilipirea" userId="34ab170da5908fc4" providerId="LiveId" clId="{9B59DFAA-BEC4-4AFC-A0A0-DB11E8DC9C50}" dt="2022-03-13T17:15:28.704" v="383" actId="207"/>
          <ac:spMkLst>
            <pc:docMk/>
            <pc:sldMk cId="3176134443" sldId="552"/>
            <ac:spMk id="24" creationId="{4F300C91-F8C3-4796-ADBE-A382358DB54D}"/>
          </ac:spMkLst>
        </pc:spChg>
        <pc:spChg chg="mod">
          <ac:chgData name="Cristian Chilipirea" userId="34ab170da5908fc4" providerId="LiveId" clId="{9B59DFAA-BEC4-4AFC-A0A0-DB11E8DC9C50}" dt="2022-03-13T17:15:28.704" v="383" actId="207"/>
          <ac:spMkLst>
            <pc:docMk/>
            <pc:sldMk cId="3176134443" sldId="552"/>
            <ac:spMk id="25" creationId="{EF446E44-4FFF-49E3-B47C-57317B153BDF}"/>
          </ac:spMkLst>
        </pc:spChg>
      </pc:sldChg>
      <pc:sldChg chg="modSp add mod">
        <pc:chgData name="Cristian Chilipirea" userId="34ab170da5908fc4" providerId="LiveId" clId="{9B59DFAA-BEC4-4AFC-A0A0-DB11E8DC9C50}" dt="2022-03-13T17:17:36.780" v="385" actId="207"/>
        <pc:sldMkLst>
          <pc:docMk/>
          <pc:sldMk cId="3678026768" sldId="553"/>
        </pc:sldMkLst>
        <pc:spChg chg="mod">
          <ac:chgData name="Cristian Chilipirea" userId="34ab170da5908fc4" providerId="LiveId" clId="{9B59DFAA-BEC4-4AFC-A0A0-DB11E8DC9C50}" dt="2022-03-13T17:17:32.246" v="384" actId="207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B59DFAA-BEC4-4AFC-A0A0-DB11E8DC9C50}" dt="2022-03-13T17:17:36.780" v="385" actId="207"/>
          <ac:spMkLst>
            <pc:docMk/>
            <pc:sldMk cId="3678026768" sldId="553"/>
            <ac:spMk id="5" creationId="{D88D03C2-F391-4F6A-8386-FF348FA7A4E6}"/>
          </ac:spMkLst>
        </pc:spChg>
        <pc:spChg chg="mod">
          <ac:chgData name="Cristian Chilipirea" userId="34ab170da5908fc4" providerId="LiveId" clId="{9B59DFAA-BEC4-4AFC-A0A0-DB11E8DC9C50}" dt="2022-03-13T17:17:36.780" v="385" actId="207"/>
          <ac:spMkLst>
            <pc:docMk/>
            <pc:sldMk cId="3678026768" sldId="553"/>
            <ac:spMk id="10" creationId="{072519D2-D8CB-43D5-92E8-FC14FBB7DB27}"/>
          </ac:spMkLst>
        </pc:spChg>
        <pc:spChg chg="mod">
          <ac:chgData name="Cristian Chilipirea" userId="34ab170da5908fc4" providerId="LiveId" clId="{9B59DFAA-BEC4-4AFC-A0A0-DB11E8DC9C50}" dt="2022-03-13T17:17:36.780" v="385" actId="207"/>
          <ac:spMkLst>
            <pc:docMk/>
            <pc:sldMk cId="3678026768" sldId="553"/>
            <ac:spMk id="24" creationId="{4F300C91-F8C3-4796-ADBE-A382358DB54D}"/>
          </ac:spMkLst>
        </pc:spChg>
        <pc:spChg chg="mod">
          <ac:chgData name="Cristian Chilipirea" userId="34ab170da5908fc4" providerId="LiveId" clId="{9B59DFAA-BEC4-4AFC-A0A0-DB11E8DC9C50}" dt="2022-03-13T17:17:36.780" v="385" actId="207"/>
          <ac:spMkLst>
            <pc:docMk/>
            <pc:sldMk cId="3678026768" sldId="553"/>
            <ac:spMk id="25" creationId="{EF446E44-4FFF-49E3-B47C-57317B153BDF}"/>
          </ac:spMkLst>
        </pc:spChg>
      </pc:sldChg>
      <pc:sldChg chg="modSp add mod">
        <pc:chgData name="Cristian Chilipirea" userId="34ab170da5908fc4" providerId="LiveId" clId="{9B59DFAA-BEC4-4AFC-A0A0-DB11E8DC9C50}" dt="2022-03-13T17:17:44.472" v="387" actId="207"/>
        <pc:sldMkLst>
          <pc:docMk/>
          <pc:sldMk cId="2410928874" sldId="555"/>
        </pc:sldMkLst>
        <pc:spChg chg="mod">
          <ac:chgData name="Cristian Chilipirea" userId="34ab170da5908fc4" providerId="LiveId" clId="{9B59DFAA-BEC4-4AFC-A0A0-DB11E8DC9C50}" dt="2022-03-13T17:17:40.617" v="386" actId="207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B59DFAA-BEC4-4AFC-A0A0-DB11E8DC9C50}" dt="2022-03-13T17:17:44.472" v="387" actId="207"/>
          <ac:spMkLst>
            <pc:docMk/>
            <pc:sldMk cId="2410928874" sldId="555"/>
            <ac:spMk id="5" creationId="{D88D03C2-F391-4F6A-8386-FF348FA7A4E6}"/>
          </ac:spMkLst>
        </pc:spChg>
        <pc:spChg chg="mod">
          <ac:chgData name="Cristian Chilipirea" userId="34ab170da5908fc4" providerId="LiveId" clId="{9B59DFAA-BEC4-4AFC-A0A0-DB11E8DC9C50}" dt="2022-03-13T17:17:44.472" v="387" actId="207"/>
          <ac:spMkLst>
            <pc:docMk/>
            <pc:sldMk cId="2410928874" sldId="555"/>
            <ac:spMk id="10" creationId="{072519D2-D8CB-43D5-92E8-FC14FBB7DB27}"/>
          </ac:spMkLst>
        </pc:spChg>
        <pc:spChg chg="mod">
          <ac:chgData name="Cristian Chilipirea" userId="34ab170da5908fc4" providerId="LiveId" clId="{9B59DFAA-BEC4-4AFC-A0A0-DB11E8DC9C50}" dt="2022-03-13T17:17:44.472" v="387" actId="207"/>
          <ac:spMkLst>
            <pc:docMk/>
            <pc:sldMk cId="2410928874" sldId="555"/>
            <ac:spMk id="24" creationId="{4F300C91-F8C3-4796-ADBE-A382358DB54D}"/>
          </ac:spMkLst>
        </pc:spChg>
      </pc:sldChg>
      <pc:sldChg chg="modSp add mod">
        <pc:chgData name="Cristian Chilipirea" userId="34ab170da5908fc4" providerId="LiveId" clId="{9B59DFAA-BEC4-4AFC-A0A0-DB11E8DC9C50}" dt="2022-03-13T17:18:00.997" v="391" actId="207"/>
        <pc:sldMkLst>
          <pc:docMk/>
          <pc:sldMk cId="824594544" sldId="556"/>
        </pc:sldMkLst>
        <pc:spChg chg="mod">
          <ac:chgData name="Cristian Chilipirea" userId="34ab170da5908fc4" providerId="LiveId" clId="{9B59DFAA-BEC4-4AFC-A0A0-DB11E8DC9C50}" dt="2022-03-13T17:17:57.361" v="390" actId="207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B59DFAA-BEC4-4AFC-A0A0-DB11E8DC9C50}" dt="2022-03-13T17:18:00.997" v="391" actId="207"/>
          <ac:spMkLst>
            <pc:docMk/>
            <pc:sldMk cId="824594544" sldId="556"/>
            <ac:spMk id="5" creationId="{D88D03C2-F391-4F6A-8386-FF348FA7A4E6}"/>
          </ac:spMkLst>
        </pc:spChg>
        <pc:spChg chg="mod">
          <ac:chgData name="Cristian Chilipirea" userId="34ab170da5908fc4" providerId="LiveId" clId="{9B59DFAA-BEC4-4AFC-A0A0-DB11E8DC9C50}" dt="2022-03-13T17:18:00.997" v="391" actId="207"/>
          <ac:spMkLst>
            <pc:docMk/>
            <pc:sldMk cId="824594544" sldId="556"/>
            <ac:spMk id="10" creationId="{072519D2-D8CB-43D5-92E8-FC14FBB7DB27}"/>
          </ac:spMkLst>
        </pc:spChg>
        <pc:spChg chg="mod">
          <ac:chgData name="Cristian Chilipirea" userId="34ab170da5908fc4" providerId="LiveId" clId="{9B59DFAA-BEC4-4AFC-A0A0-DB11E8DC9C50}" dt="2022-03-13T17:18:00.997" v="391" actId="207"/>
          <ac:spMkLst>
            <pc:docMk/>
            <pc:sldMk cId="824594544" sldId="556"/>
            <ac:spMk id="24" creationId="{4F300C91-F8C3-4796-ADBE-A382358DB54D}"/>
          </ac:spMkLst>
        </pc:spChg>
      </pc:sldChg>
      <pc:sldChg chg="modSp add mod">
        <pc:chgData name="Cristian Chilipirea" userId="34ab170da5908fc4" providerId="LiveId" clId="{9B59DFAA-BEC4-4AFC-A0A0-DB11E8DC9C50}" dt="2022-03-13T17:18:24.132" v="395" actId="207"/>
        <pc:sldMkLst>
          <pc:docMk/>
          <pc:sldMk cId="2675921238" sldId="557"/>
        </pc:sldMkLst>
        <pc:spChg chg="mod">
          <ac:chgData name="Cristian Chilipirea" userId="34ab170da5908fc4" providerId="LiveId" clId="{9B59DFAA-BEC4-4AFC-A0A0-DB11E8DC9C50}" dt="2022-03-13T17:18:19.586" v="394" actId="207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B59DFAA-BEC4-4AFC-A0A0-DB11E8DC9C50}" dt="2022-03-13T17:18:24.132" v="395" actId="207"/>
          <ac:spMkLst>
            <pc:docMk/>
            <pc:sldMk cId="2675921238" sldId="557"/>
            <ac:spMk id="3" creationId="{53628F61-44ED-4DA7-8C81-129ECBFE6536}"/>
          </ac:spMkLst>
        </pc:spChg>
        <pc:spChg chg="mod">
          <ac:chgData name="Cristian Chilipirea" userId="34ab170da5908fc4" providerId="LiveId" clId="{9B59DFAA-BEC4-4AFC-A0A0-DB11E8DC9C50}" dt="2022-03-13T17:18:24.132" v="395" actId="207"/>
          <ac:spMkLst>
            <pc:docMk/>
            <pc:sldMk cId="2675921238" sldId="557"/>
            <ac:spMk id="5" creationId="{D88D03C2-F391-4F6A-8386-FF348FA7A4E6}"/>
          </ac:spMkLst>
        </pc:spChg>
        <pc:spChg chg="mod">
          <ac:chgData name="Cristian Chilipirea" userId="34ab170da5908fc4" providerId="LiveId" clId="{9B59DFAA-BEC4-4AFC-A0A0-DB11E8DC9C50}" dt="2022-03-13T17:18:24.132" v="395" actId="207"/>
          <ac:spMkLst>
            <pc:docMk/>
            <pc:sldMk cId="2675921238" sldId="557"/>
            <ac:spMk id="10" creationId="{072519D2-D8CB-43D5-92E8-FC14FBB7DB27}"/>
          </ac:spMkLst>
        </pc:spChg>
        <pc:spChg chg="mod">
          <ac:chgData name="Cristian Chilipirea" userId="34ab170da5908fc4" providerId="LiveId" clId="{9B59DFAA-BEC4-4AFC-A0A0-DB11E8DC9C50}" dt="2022-03-13T17:18:24.132" v="395" actId="207"/>
          <ac:spMkLst>
            <pc:docMk/>
            <pc:sldMk cId="2675921238" sldId="557"/>
            <ac:spMk id="11" creationId="{8A814907-E61D-48C8-BB5E-7C5E4095E58E}"/>
          </ac:spMkLst>
        </pc:spChg>
        <pc:spChg chg="mod">
          <ac:chgData name="Cristian Chilipirea" userId="34ab170da5908fc4" providerId="LiveId" clId="{9B59DFAA-BEC4-4AFC-A0A0-DB11E8DC9C50}" dt="2022-03-13T17:18:24.132" v="395" actId="207"/>
          <ac:spMkLst>
            <pc:docMk/>
            <pc:sldMk cId="2675921238" sldId="557"/>
            <ac:spMk id="24" creationId="{4F300C91-F8C3-4796-ADBE-A382358DB54D}"/>
          </ac:spMkLst>
        </pc:spChg>
      </pc:sldChg>
      <pc:sldChg chg="modSp add mod">
        <pc:chgData name="Cristian Chilipirea" userId="34ab170da5908fc4" providerId="LiveId" clId="{9B59DFAA-BEC4-4AFC-A0A0-DB11E8DC9C50}" dt="2022-03-13T17:18:10.125" v="393" actId="207"/>
        <pc:sldMkLst>
          <pc:docMk/>
          <pc:sldMk cId="1074936681" sldId="558"/>
        </pc:sldMkLst>
        <pc:spChg chg="mod">
          <ac:chgData name="Cristian Chilipirea" userId="34ab170da5908fc4" providerId="LiveId" clId="{9B59DFAA-BEC4-4AFC-A0A0-DB11E8DC9C50}" dt="2022-03-13T17:18:05.868" v="392" actId="207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B59DFAA-BEC4-4AFC-A0A0-DB11E8DC9C50}" dt="2022-03-13T17:18:10.125" v="393" actId="207"/>
          <ac:spMkLst>
            <pc:docMk/>
            <pc:sldMk cId="1074936681" sldId="558"/>
            <ac:spMk id="5" creationId="{D88D03C2-F391-4F6A-8386-FF348FA7A4E6}"/>
          </ac:spMkLst>
        </pc:spChg>
        <pc:spChg chg="mod">
          <ac:chgData name="Cristian Chilipirea" userId="34ab170da5908fc4" providerId="LiveId" clId="{9B59DFAA-BEC4-4AFC-A0A0-DB11E8DC9C50}" dt="2022-03-13T17:18:10.125" v="393" actId="207"/>
          <ac:spMkLst>
            <pc:docMk/>
            <pc:sldMk cId="1074936681" sldId="558"/>
            <ac:spMk id="10" creationId="{072519D2-D8CB-43D5-92E8-FC14FBB7DB27}"/>
          </ac:spMkLst>
        </pc:spChg>
        <pc:spChg chg="mod">
          <ac:chgData name="Cristian Chilipirea" userId="34ab170da5908fc4" providerId="LiveId" clId="{9B59DFAA-BEC4-4AFC-A0A0-DB11E8DC9C50}" dt="2022-03-13T17:18:10.125" v="393" actId="207"/>
          <ac:spMkLst>
            <pc:docMk/>
            <pc:sldMk cId="1074936681" sldId="558"/>
            <ac:spMk id="24" creationId="{4F300C91-F8C3-4796-ADBE-A382358DB54D}"/>
          </ac:spMkLst>
        </pc:spChg>
      </pc:sldChg>
      <pc:sldChg chg="modSp add mod">
        <pc:chgData name="Cristian Chilipirea" userId="34ab170da5908fc4" providerId="LiveId" clId="{9B59DFAA-BEC4-4AFC-A0A0-DB11E8DC9C50}" dt="2022-03-13T17:18:41.539" v="397" actId="207"/>
        <pc:sldMkLst>
          <pc:docMk/>
          <pc:sldMk cId="48851368" sldId="559"/>
        </pc:sldMkLst>
        <pc:spChg chg="mod">
          <ac:chgData name="Cristian Chilipirea" userId="34ab170da5908fc4" providerId="LiveId" clId="{9B59DFAA-BEC4-4AFC-A0A0-DB11E8DC9C50}" dt="2022-03-13T17:18:37.834" v="396" actId="207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B59DFAA-BEC4-4AFC-A0A0-DB11E8DC9C50}" dt="2022-03-13T17:18:41.539" v="397" actId="207"/>
          <ac:spMkLst>
            <pc:docMk/>
            <pc:sldMk cId="48851368" sldId="559"/>
            <ac:spMk id="3" creationId="{53628F61-44ED-4DA7-8C81-129ECBFE6536}"/>
          </ac:spMkLst>
        </pc:spChg>
        <pc:spChg chg="mod">
          <ac:chgData name="Cristian Chilipirea" userId="34ab170da5908fc4" providerId="LiveId" clId="{9B59DFAA-BEC4-4AFC-A0A0-DB11E8DC9C50}" dt="2022-03-13T17:18:41.539" v="397" actId="207"/>
          <ac:spMkLst>
            <pc:docMk/>
            <pc:sldMk cId="48851368" sldId="559"/>
            <ac:spMk id="5" creationId="{D88D03C2-F391-4F6A-8386-FF348FA7A4E6}"/>
          </ac:spMkLst>
        </pc:spChg>
        <pc:spChg chg="mod">
          <ac:chgData name="Cristian Chilipirea" userId="34ab170da5908fc4" providerId="LiveId" clId="{9B59DFAA-BEC4-4AFC-A0A0-DB11E8DC9C50}" dt="2022-03-13T17:18:41.539" v="397" actId="207"/>
          <ac:spMkLst>
            <pc:docMk/>
            <pc:sldMk cId="48851368" sldId="559"/>
            <ac:spMk id="10" creationId="{072519D2-D8CB-43D5-92E8-FC14FBB7DB27}"/>
          </ac:spMkLst>
        </pc:spChg>
        <pc:spChg chg="mod">
          <ac:chgData name="Cristian Chilipirea" userId="34ab170da5908fc4" providerId="LiveId" clId="{9B59DFAA-BEC4-4AFC-A0A0-DB11E8DC9C50}" dt="2022-03-13T17:18:41.539" v="397" actId="207"/>
          <ac:spMkLst>
            <pc:docMk/>
            <pc:sldMk cId="48851368" sldId="559"/>
            <ac:spMk id="11" creationId="{8A814907-E61D-48C8-BB5E-7C5E4095E58E}"/>
          </ac:spMkLst>
        </pc:spChg>
        <pc:spChg chg="mod">
          <ac:chgData name="Cristian Chilipirea" userId="34ab170da5908fc4" providerId="LiveId" clId="{9B59DFAA-BEC4-4AFC-A0A0-DB11E8DC9C50}" dt="2022-03-13T17:18:41.539" v="397" actId="207"/>
          <ac:spMkLst>
            <pc:docMk/>
            <pc:sldMk cId="48851368" sldId="559"/>
            <ac:spMk id="24" creationId="{4F300C91-F8C3-4796-ADBE-A382358DB54D}"/>
          </ac:spMkLst>
        </pc:spChg>
      </pc:sldChg>
      <pc:sldChg chg="modSp add mod">
        <pc:chgData name="Cristian Chilipirea" userId="34ab170da5908fc4" providerId="LiveId" clId="{9B59DFAA-BEC4-4AFC-A0A0-DB11E8DC9C50}" dt="2022-03-13T17:18:52.772" v="399" actId="207"/>
        <pc:sldMkLst>
          <pc:docMk/>
          <pc:sldMk cId="824751759" sldId="560"/>
        </pc:sldMkLst>
        <pc:spChg chg="mod">
          <ac:chgData name="Cristian Chilipirea" userId="34ab170da5908fc4" providerId="LiveId" clId="{9B59DFAA-BEC4-4AFC-A0A0-DB11E8DC9C50}" dt="2022-03-13T17:18:46.894" v="398" actId="207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B59DFAA-BEC4-4AFC-A0A0-DB11E8DC9C50}" dt="2022-03-13T17:18:52.772" v="399" actId="207"/>
          <ac:spMkLst>
            <pc:docMk/>
            <pc:sldMk cId="824751759" sldId="560"/>
            <ac:spMk id="5" creationId="{D88D03C2-F391-4F6A-8386-FF348FA7A4E6}"/>
          </ac:spMkLst>
        </pc:spChg>
        <pc:spChg chg="mod">
          <ac:chgData name="Cristian Chilipirea" userId="34ab170da5908fc4" providerId="LiveId" clId="{9B59DFAA-BEC4-4AFC-A0A0-DB11E8DC9C50}" dt="2022-03-13T17:18:52.772" v="399" actId="207"/>
          <ac:spMkLst>
            <pc:docMk/>
            <pc:sldMk cId="824751759" sldId="560"/>
            <ac:spMk id="10" creationId="{072519D2-D8CB-43D5-92E8-FC14FBB7DB27}"/>
          </ac:spMkLst>
        </pc:spChg>
      </pc:sldChg>
      <pc:sldChg chg="modSp add mod">
        <pc:chgData name="Cristian Chilipirea" userId="34ab170da5908fc4" providerId="LiveId" clId="{9B59DFAA-BEC4-4AFC-A0A0-DB11E8DC9C50}" dt="2022-03-13T17:19:00.333" v="401" actId="207"/>
        <pc:sldMkLst>
          <pc:docMk/>
          <pc:sldMk cId="2761971886" sldId="561"/>
        </pc:sldMkLst>
        <pc:spChg chg="mod">
          <ac:chgData name="Cristian Chilipirea" userId="34ab170da5908fc4" providerId="LiveId" clId="{9B59DFAA-BEC4-4AFC-A0A0-DB11E8DC9C50}" dt="2022-03-13T17:18:56.659" v="400" actId="207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B59DFAA-BEC4-4AFC-A0A0-DB11E8DC9C50}" dt="2022-03-13T17:19:00.333" v="401" actId="207"/>
          <ac:spMkLst>
            <pc:docMk/>
            <pc:sldMk cId="2761971886" sldId="561"/>
            <ac:spMk id="5" creationId="{D88D03C2-F391-4F6A-8386-FF348FA7A4E6}"/>
          </ac:spMkLst>
        </pc:spChg>
        <pc:spChg chg="mod">
          <ac:chgData name="Cristian Chilipirea" userId="34ab170da5908fc4" providerId="LiveId" clId="{9B59DFAA-BEC4-4AFC-A0A0-DB11E8DC9C50}" dt="2022-03-13T17:19:00.333" v="401" actId="207"/>
          <ac:spMkLst>
            <pc:docMk/>
            <pc:sldMk cId="2761971886" sldId="561"/>
            <ac:spMk id="10" creationId="{072519D2-D8CB-43D5-92E8-FC14FBB7DB27}"/>
          </ac:spMkLst>
        </pc:spChg>
      </pc:sldChg>
      <pc:sldChg chg="modSp add mod">
        <pc:chgData name="Cristian Chilipirea" userId="34ab170da5908fc4" providerId="LiveId" clId="{9B59DFAA-BEC4-4AFC-A0A0-DB11E8DC9C50}" dt="2022-03-13T17:19:09.204" v="403" actId="207"/>
        <pc:sldMkLst>
          <pc:docMk/>
          <pc:sldMk cId="3734307052" sldId="562"/>
        </pc:sldMkLst>
        <pc:spChg chg="mod">
          <ac:chgData name="Cristian Chilipirea" userId="34ab170da5908fc4" providerId="LiveId" clId="{9B59DFAA-BEC4-4AFC-A0A0-DB11E8DC9C50}" dt="2022-03-13T17:19:05.591" v="402" actId="207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B59DFAA-BEC4-4AFC-A0A0-DB11E8DC9C50}" dt="2022-03-13T17:19:09.204" v="403" actId="207"/>
          <ac:spMkLst>
            <pc:docMk/>
            <pc:sldMk cId="3734307052" sldId="562"/>
            <ac:spMk id="5" creationId="{D88D03C2-F391-4F6A-8386-FF348FA7A4E6}"/>
          </ac:spMkLst>
        </pc:spChg>
        <pc:spChg chg="mod">
          <ac:chgData name="Cristian Chilipirea" userId="34ab170da5908fc4" providerId="LiveId" clId="{9B59DFAA-BEC4-4AFC-A0A0-DB11E8DC9C50}" dt="2022-03-13T17:19:09.204" v="403" actId="207"/>
          <ac:spMkLst>
            <pc:docMk/>
            <pc:sldMk cId="3734307052" sldId="562"/>
            <ac:spMk id="10" creationId="{072519D2-D8CB-43D5-92E8-FC14FBB7DB27}"/>
          </ac:spMkLst>
        </pc:spChg>
      </pc:sldChg>
      <pc:sldChg chg="modSp add mod">
        <pc:chgData name="Cristian Chilipirea" userId="34ab170da5908fc4" providerId="LiveId" clId="{9B59DFAA-BEC4-4AFC-A0A0-DB11E8DC9C50}" dt="2022-03-13T17:19:33.856" v="405" actId="207"/>
        <pc:sldMkLst>
          <pc:docMk/>
          <pc:sldMk cId="1831446351" sldId="563"/>
        </pc:sldMkLst>
        <pc:spChg chg="mod">
          <ac:chgData name="Cristian Chilipirea" userId="34ab170da5908fc4" providerId="LiveId" clId="{9B59DFAA-BEC4-4AFC-A0A0-DB11E8DC9C50}" dt="2022-03-13T17:19:30.237" v="404" actId="207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B59DFAA-BEC4-4AFC-A0A0-DB11E8DC9C50}" dt="2022-03-13T17:19:33.856" v="405" actId="207"/>
          <ac:spMkLst>
            <pc:docMk/>
            <pc:sldMk cId="1831446351" sldId="563"/>
            <ac:spMk id="5" creationId="{D88D03C2-F391-4F6A-8386-FF348FA7A4E6}"/>
          </ac:spMkLst>
        </pc:spChg>
        <pc:spChg chg="mod">
          <ac:chgData name="Cristian Chilipirea" userId="34ab170da5908fc4" providerId="LiveId" clId="{9B59DFAA-BEC4-4AFC-A0A0-DB11E8DC9C50}" dt="2022-03-13T17:19:33.856" v="405" actId="207"/>
          <ac:spMkLst>
            <pc:docMk/>
            <pc:sldMk cId="1831446351" sldId="563"/>
            <ac:spMk id="9" creationId="{747C9DC8-B52E-4637-9871-F0BAE9262FC0}"/>
          </ac:spMkLst>
        </pc:spChg>
        <pc:spChg chg="mod">
          <ac:chgData name="Cristian Chilipirea" userId="34ab170da5908fc4" providerId="LiveId" clId="{9B59DFAA-BEC4-4AFC-A0A0-DB11E8DC9C50}" dt="2022-03-13T17:19:33.856" v="405" actId="207"/>
          <ac:spMkLst>
            <pc:docMk/>
            <pc:sldMk cId="1831446351" sldId="563"/>
            <ac:spMk id="10" creationId="{072519D2-D8CB-43D5-92E8-FC14FBB7DB27}"/>
          </ac:spMkLst>
        </pc:spChg>
        <pc:spChg chg="mod">
          <ac:chgData name="Cristian Chilipirea" userId="34ab170da5908fc4" providerId="LiveId" clId="{9B59DFAA-BEC4-4AFC-A0A0-DB11E8DC9C50}" dt="2022-03-13T17:19:33.856" v="405" actId="207"/>
          <ac:spMkLst>
            <pc:docMk/>
            <pc:sldMk cId="1831446351" sldId="563"/>
            <ac:spMk id="11" creationId="{431FF654-57CB-4E22-914A-DB50E4B4A3C2}"/>
          </ac:spMkLst>
        </pc:spChg>
      </pc:sldChg>
      <pc:sldChg chg="modSp add mod">
        <pc:chgData name="Cristian Chilipirea" userId="34ab170da5908fc4" providerId="LiveId" clId="{9B59DFAA-BEC4-4AFC-A0A0-DB11E8DC9C50}" dt="2022-03-13T17:19:51.568" v="407" actId="207"/>
        <pc:sldMkLst>
          <pc:docMk/>
          <pc:sldMk cId="2921147139" sldId="564"/>
        </pc:sldMkLst>
        <pc:spChg chg="mod">
          <ac:chgData name="Cristian Chilipirea" userId="34ab170da5908fc4" providerId="LiveId" clId="{9B59DFAA-BEC4-4AFC-A0A0-DB11E8DC9C50}" dt="2022-03-13T17:19:47.747" v="406" actId="207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B59DFAA-BEC4-4AFC-A0A0-DB11E8DC9C50}" dt="2022-03-13T17:19:51.568" v="407" actId="207"/>
          <ac:spMkLst>
            <pc:docMk/>
            <pc:sldMk cId="2921147139" sldId="564"/>
            <ac:spMk id="5" creationId="{D88D03C2-F391-4F6A-8386-FF348FA7A4E6}"/>
          </ac:spMkLst>
        </pc:spChg>
        <pc:spChg chg="mod">
          <ac:chgData name="Cristian Chilipirea" userId="34ab170da5908fc4" providerId="LiveId" clId="{9B59DFAA-BEC4-4AFC-A0A0-DB11E8DC9C50}" dt="2022-03-13T17:19:51.568" v="407" actId="207"/>
          <ac:spMkLst>
            <pc:docMk/>
            <pc:sldMk cId="2921147139" sldId="564"/>
            <ac:spMk id="10" creationId="{072519D2-D8CB-43D5-92E8-FC14FBB7DB27}"/>
          </ac:spMkLst>
        </pc:spChg>
        <pc:spChg chg="mod">
          <ac:chgData name="Cristian Chilipirea" userId="34ab170da5908fc4" providerId="LiveId" clId="{9B59DFAA-BEC4-4AFC-A0A0-DB11E8DC9C50}" dt="2022-03-13T17:19:51.568" v="407" actId="207"/>
          <ac:spMkLst>
            <pc:docMk/>
            <pc:sldMk cId="2921147139" sldId="564"/>
            <ac:spMk id="12" creationId="{8C18FABE-765A-44B6-B0DF-E7D131D76774}"/>
          </ac:spMkLst>
        </pc:spChg>
      </pc:sldChg>
      <pc:sldChg chg="modSp add mod">
        <pc:chgData name="Cristian Chilipirea" userId="34ab170da5908fc4" providerId="LiveId" clId="{9B59DFAA-BEC4-4AFC-A0A0-DB11E8DC9C50}" dt="2022-03-13T17:19:59.693" v="409" actId="207"/>
        <pc:sldMkLst>
          <pc:docMk/>
          <pc:sldMk cId="2874445740" sldId="565"/>
        </pc:sldMkLst>
        <pc:spChg chg="mod">
          <ac:chgData name="Cristian Chilipirea" userId="34ab170da5908fc4" providerId="LiveId" clId="{9B59DFAA-BEC4-4AFC-A0A0-DB11E8DC9C50}" dt="2022-03-13T17:19:55.793" v="408" actId="207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B59DFAA-BEC4-4AFC-A0A0-DB11E8DC9C50}" dt="2022-03-13T17:19:59.693" v="409" actId="207"/>
          <ac:spMkLst>
            <pc:docMk/>
            <pc:sldMk cId="2874445740" sldId="565"/>
            <ac:spMk id="5" creationId="{D88D03C2-F391-4F6A-8386-FF348FA7A4E6}"/>
          </ac:spMkLst>
        </pc:spChg>
        <pc:spChg chg="mod">
          <ac:chgData name="Cristian Chilipirea" userId="34ab170da5908fc4" providerId="LiveId" clId="{9B59DFAA-BEC4-4AFC-A0A0-DB11E8DC9C50}" dt="2022-03-13T17:19:59.693" v="409" actId="207"/>
          <ac:spMkLst>
            <pc:docMk/>
            <pc:sldMk cId="2874445740" sldId="565"/>
            <ac:spMk id="10" creationId="{072519D2-D8CB-43D5-92E8-FC14FBB7DB27}"/>
          </ac:spMkLst>
        </pc:spChg>
        <pc:spChg chg="mod">
          <ac:chgData name="Cristian Chilipirea" userId="34ab170da5908fc4" providerId="LiveId" clId="{9B59DFAA-BEC4-4AFC-A0A0-DB11E8DC9C50}" dt="2022-03-13T17:19:59.693" v="409" actId="207"/>
          <ac:spMkLst>
            <pc:docMk/>
            <pc:sldMk cId="2874445740" sldId="565"/>
            <ac:spMk id="12" creationId="{8C18FABE-765A-44B6-B0DF-E7D131D76774}"/>
          </ac:spMkLst>
        </pc:spChg>
      </pc:sldChg>
      <pc:sldChg chg="modSp add mod">
        <pc:chgData name="Cristian Chilipirea" userId="34ab170da5908fc4" providerId="LiveId" clId="{9B59DFAA-BEC4-4AFC-A0A0-DB11E8DC9C50}" dt="2022-03-13T17:20:15.294" v="411" actId="207"/>
        <pc:sldMkLst>
          <pc:docMk/>
          <pc:sldMk cId="4118544830" sldId="566"/>
        </pc:sldMkLst>
        <pc:spChg chg="mod">
          <ac:chgData name="Cristian Chilipirea" userId="34ab170da5908fc4" providerId="LiveId" clId="{9B59DFAA-BEC4-4AFC-A0A0-DB11E8DC9C50}" dt="2022-03-13T17:20:11.491" v="410" actId="207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B59DFAA-BEC4-4AFC-A0A0-DB11E8DC9C50}" dt="2022-03-13T17:20:15.294" v="411" actId="207"/>
          <ac:spMkLst>
            <pc:docMk/>
            <pc:sldMk cId="4118544830" sldId="566"/>
            <ac:spMk id="5" creationId="{D88D03C2-F391-4F6A-8386-FF348FA7A4E6}"/>
          </ac:spMkLst>
        </pc:spChg>
        <pc:spChg chg="mod">
          <ac:chgData name="Cristian Chilipirea" userId="34ab170da5908fc4" providerId="LiveId" clId="{9B59DFAA-BEC4-4AFC-A0A0-DB11E8DC9C50}" dt="2022-03-13T17:20:15.294" v="411" actId="207"/>
          <ac:spMkLst>
            <pc:docMk/>
            <pc:sldMk cId="4118544830" sldId="566"/>
            <ac:spMk id="10" creationId="{072519D2-D8CB-43D5-92E8-FC14FBB7DB27}"/>
          </ac:spMkLst>
        </pc:spChg>
        <pc:spChg chg="mod">
          <ac:chgData name="Cristian Chilipirea" userId="34ab170da5908fc4" providerId="LiveId" clId="{9B59DFAA-BEC4-4AFC-A0A0-DB11E8DC9C50}" dt="2022-03-13T17:20:15.294" v="411" actId="207"/>
          <ac:spMkLst>
            <pc:docMk/>
            <pc:sldMk cId="4118544830" sldId="566"/>
            <ac:spMk id="12" creationId="{8C18FABE-765A-44B6-B0DF-E7D131D76774}"/>
          </ac:spMkLst>
        </pc:spChg>
      </pc:sldChg>
      <pc:sldChg chg="modSp add mod">
        <pc:chgData name="Cristian Chilipirea" userId="34ab170da5908fc4" providerId="LiveId" clId="{9B59DFAA-BEC4-4AFC-A0A0-DB11E8DC9C50}" dt="2022-03-13T17:20:26.754" v="413" actId="207"/>
        <pc:sldMkLst>
          <pc:docMk/>
          <pc:sldMk cId="2795146843" sldId="567"/>
        </pc:sldMkLst>
        <pc:spChg chg="mod">
          <ac:chgData name="Cristian Chilipirea" userId="34ab170da5908fc4" providerId="LiveId" clId="{9B59DFAA-BEC4-4AFC-A0A0-DB11E8DC9C50}" dt="2022-03-13T17:20:22.678" v="412" actId="207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B59DFAA-BEC4-4AFC-A0A0-DB11E8DC9C50}" dt="2022-03-13T17:20:26.754" v="413" actId="207"/>
          <ac:spMkLst>
            <pc:docMk/>
            <pc:sldMk cId="2795146843" sldId="567"/>
            <ac:spMk id="5" creationId="{D88D03C2-F391-4F6A-8386-FF348FA7A4E6}"/>
          </ac:spMkLst>
        </pc:spChg>
        <pc:spChg chg="mod">
          <ac:chgData name="Cristian Chilipirea" userId="34ab170da5908fc4" providerId="LiveId" clId="{9B59DFAA-BEC4-4AFC-A0A0-DB11E8DC9C50}" dt="2022-03-13T17:20:26.754" v="413" actId="207"/>
          <ac:spMkLst>
            <pc:docMk/>
            <pc:sldMk cId="2795146843" sldId="567"/>
            <ac:spMk id="10" creationId="{072519D2-D8CB-43D5-92E8-FC14FBB7DB27}"/>
          </ac:spMkLst>
        </pc:spChg>
        <pc:spChg chg="mod">
          <ac:chgData name="Cristian Chilipirea" userId="34ab170da5908fc4" providerId="LiveId" clId="{9B59DFAA-BEC4-4AFC-A0A0-DB11E8DC9C50}" dt="2022-03-13T17:20:26.754" v="413" actId="207"/>
          <ac:spMkLst>
            <pc:docMk/>
            <pc:sldMk cId="2795146843" sldId="567"/>
            <ac:spMk id="12" creationId="{8C18FABE-765A-44B6-B0DF-E7D131D76774}"/>
          </ac:spMkLst>
        </pc:spChg>
      </pc:sldChg>
      <pc:sldChg chg="modSp add mod">
        <pc:chgData name="Cristian Chilipirea" userId="34ab170da5908fc4" providerId="LiveId" clId="{9B59DFAA-BEC4-4AFC-A0A0-DB11E8DC9C50}" dt="2022-03-13T17:20:36.087" v="415" actId="207"/>
        <pc:sldMkLst>
          <pc:docMk/>
          <pc:sldMk cId="3497467475" sldId="568"/>
        </pc:sldMkLst>
        <pc:spChg chg="mod">
          <ac:chgData name="Cristian Chilipirea" userId="34ab170da5908fc4" providerId="LiveId" clId="{9B59DFAA-BEC4-4AFC-A0A0-DB11E8DC9C50}" dt="2022-03-13T17:20:32.284" v="414" actId="207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B59DFAA-BEC4-4AFC-A0A0-DB11E8DC9C50}" dt="2022-03-13T17:20:36.087" v="415" actId="207"/>
          <ac:spMkLst>
            <pc:docMk/>
            <pc:sldMk cId="3497467475" sldId="568"/>
            <ac:spMk id="5" creationId="{D88D03C2-F391-4F6A-8386-FF348FA7A4E6}"/>
          </ac:spMkLst>
        </pc:spChg>
        <pc:spChg chg="mod">
          <ac:chgData name="Cristian Chilipirea" userId="34ab170da5908fc4" providerId="LiveId" clId="{9B59DFAA-BEC4-4AFC-A0A0-DB11E8DC9C50}" dt="2022-03-13T17:20:36.087" v="415" actId="207"/>
          <ac:spMkLst>
            <pc:docMk/>
            <pc:sldMk cId="3497467475" sldId="568"/>
            <ac:spMk id="10" creationId="{072519D2-D8CB-43D5-92E8-FC14FBB7DB27}"/>
          </ac:spMkLst>
        </pc:spChg>
        <pc:spChg chg="mod">
          <ac:chgData name="Cristian Chilipirea" userId="34ab170da5908fc4" providerId="LiveId" clId="{9B59DFAA-BEC4-4AFC-A0A0-DB11E8DC9C50}" dt="2022-03-13T17:20:36.087" v="415" actId="207"/>
          <ac:spMkLst>
            <pc:docMk/>
            <pc:sldMk cId="3497467475" sldId="568"/>
            <ac:spMk id="11" creationId="{4441BCD3-616D-4CE8-AD46-4FBE8FA6D44E}"/>
          </ac:spMkLst>
        </pc:spChg>
        <pc:spChg chg="mod">
          <ac:chgData name="Cristian Chilipirea" userId="34ab170da5908fc4" providerId="LiveId" clId="{9B59DFAA-BEC4-4AFC-A0A0-DB11E8DC9C50}" dt="2022-03-13T17:20:36.087" v="415" actId="207"/>
          <ac:spMkLst>
            <pc:docMk/>
            <pc:sldMk cId="3497467475" sldId="568"/>
            <ac:spMk id="12" creationId="{8C18FABE-765A-44B6-B0DF-E7D131D76774}"/>
          </ac:spMkLst>
        </pc:spChg>
        <pc:spChg chg="mod">
          <ac:chgData name="Cristian Chilipirea" userId="34ab170da5908fc4" providerId="LiveId" clId="{9B59DFAA-BEC4-4AFC-A0A0-DB11E8DC9C50}" dt="2022-03-13T17:20:36.087" v="415" actId="207"/>
          <ac:spMkLst>
            <pc:docMk/>
            <pc:sldMk cId="3497467475" sldId="568"/>
            <ac:spMk id="13" creationId="{13E89545-2743-4CF6-A567-D5F15DA3F1E9}"/>
          </ac:spMkLst>
        </pc:spChg>
      </pc:sldChg>
      <pc:sldChg chg="modSp add mod">
        <pc:chgData name="Cristian Chilipirea" userId="34ab170da5908fc4" providerId="LiveId" clId="{9B59DFAA-BEC4-4AFC-A0A0-DB11E8DC9C50}" dt="2022-03-13T17:20:45.946" v="417" actId="207"/>
        <pc:sldMkLst>
          <pc:docMk/>
          <pc:sldMk cId="3698025032" sldId="569"/>
        </pc:sldMkLst>
        <pc:spChg chg="mod">
          <ac:chgData name="Cristian Chilipirea" userId="34ab170da5908fc4" providerId="LiveId" clId="{9B59DFAA-BEC4-4AFC-A0A0-DB11E8DC9C50}" dt="2022-03-13T17:20:41.912" v="416" actId="207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B59DFAA-BEC4-4AFC-A0A0-DB11E8DC9C50}" dt="2022-03-13T17:20:45.946" v="417" actId="207"/>
          <ac:spMkLst>
            <pc:docMk/>
            <pc:sldMk cId="3698025032" sldId="569"/>
            <ac:spMk id="5" creationId="{D88D03C2-F391-4F6A-8386-FF348FA7A4E6}"/>
          </ac:spMkLst>
        </pc:spChg>
        <pc:spChg chg="mod">
          <ac:chgData name="Cristian Chilipirea" userId="34ab170da5908fc4" providerId="LiveId" clId="{9B59DFAA-BEC4-4AFC-A0A0-DB11E8DC9C50}" dt="2022-03-13T17:20:45.946" v="417" actId="207"/>
          <ac:spMkLst>
            <pc:docMk/>
            <pc:sldMk cId="3698025032" sldId="569"/>
            <ac:spMk id="10" creationId="{072519D2-D8CB-43D5-92E8-FC14FBB7DB27}"/>
          </ac:spMkLst>
        </pc:spChg>
        <pc:spChg chg="mod">
          <ac:chgData name="Cristian Chilipirea" userId="34ab170da5908fc4" providerId="LiveId" clId="{9B59DFAA-BEC4-4AFC-A0A0-DB11E8DC9C50}" dt="2022-03-13T17:20:45.946" v="417" actId="207"/>
          <ac:spMkLst>
            <pc:docMk/>
            <pc:sldMk cId="3698025032" sldId="569"/>
            <ac:spMk id="14" creationId="{0E148343-9CF7-4D8E-ABE4-E3D3AB9FD4EE}"/>
          </ac:spMkLst>
        </pc:spChg>
        <pc:spChg chg="mod">
          <ac:chgData name="Cristian Chilipirea" userId="34ab170da5908fc4" providerId="LiveId" clId="{9B59DFAA-BEC4-4AFC-A0A0-DB11E8DC9C50}" dt="2022-03-13T17:20:45.946" v="417" actId="207"/>
          <ac:spMkLst>
            <pc:docMk/>
            <pc:sldMk cId="3698025032" sldId="569"/>
            <ac:spMk id="15" creationId="{D228878A-EF06-497D-B112-B4DA6B0B23F7}"/>
          </ac:spMkLst>
        </pc:spChg>
        <pc:spChg chg="mod">
          <ac:chgData name="Cristian Chilipirea" userId="34ab170da5908fc4" providerId="LiveId" clId="{9B59DFAA-BEC4-4AFC-A0A0-DB11E8DC9C50}" dt="2022-03-13T17:20:45.946" v="417" actId="207"/>
          <ac:spMkLst>
            <pc:docMk/>
            <pc:sldMk cId="3698025032" sldId="569"/>
            <ac:spMk id="18" creationId="{48B809F4-76CE-4E81-87FD-55B720B87BBE}"/>
          </ac:spMkLst>
        </pc:spChg>
      </pc:sldChg>
      <pc:sldChg chg="modSp add mod">
        <pc:chgData name="Cristian Chilipirea" userId="34ab170da5908fc4" providerId="LiveId" clId="{9B59DFAA-BEC4-4AFC-A0A0-DB11E8DC9C50}" dt="2022-03-13T17:20:52.511" v="419" actId="207"/>
        <pc:sldMkLst>
          <pc:docMk/>
          <pc:sldMk cId="1892795954" sldId="570"/>
        </pc:sldMkLst>
        <pc:spChg chg="mod">
          <ac:chgData name="Cristian Chilipirea" userId="34ab170da5908fc4" providerId="LiveId" clId="{9B59DFAA-BEC4-4AFC-A0A0-DB11E8DC9C50}" dt="2022-03-13T17:20:49.498" v="418" actId="207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B59DFAA-BEC4-4AFC-A0A0-DB11E8DC9C50}" dt="2022-03-13T17:20:52.511" v="419" actId="207"/>
          <ac:spMkLst>
            <pc:docMk/>
            <pc:sldMk cId="1892795954" sldId="570"/>
            <ac:spMk id="10" creationId="{072519D2-D8CB-43D5-92E8-FC14FBB7DB27}"/>
          </ac:spMkLst>
        </pc:spChg>
        <pc:spChg chg="mod">
          <ac:chgData name="Cristian Chilipirea" userId="34ab170da5908fc4" providerId="LiveId" clId="{9B59DFAA-BEC4-4AFC-A0A0-DB11E8DC9C50}" dt="2022-03-13T17:20:52.511" v="419" actId="207"/>
          <ac:spMkLst>
            <pc:docMk/>
            <pc:sldMk cId="1892795954" sldId="570"/>
            <ac:spMk id="12" creationId="{99A79A23-6E4B-4493-BD28-7FFFCD0CB173}"/>
          </ac:spMkLst>
        </pc:spChg>
        <pc:spChg chg="mod">
          <ac:chgData name="Cristian Chilipirea" userId="34ab170da5908fc4" providerId="LiveId" clId="{9B59DFAA-BEC4-4AFC-A0A0-DB11E8DC9C50}" dt="2022-03-13T17:20:52.511" v="419" actId="207"/>
          <ac:spMkLst>
            <pc:docMk/>
            <pc:sldMk cId="1892795954" sldId="570"/>
            <ac:spMk id="13" creationId="{379BFC92-97A4-4089-A8CE-3DB083056708}"/>
          </ac:spMkLst>
        </pc:spChg>
      </pc:sldChg>
      <pc:sldChg chg="modSp add mod">
        <pc:chgData name="Cristian Chilipirea" userId="34ab170da5908fc4" providerId="LiveId" clId="{9B59DFAA-BEC4-4AFC-A0A0-DB11E8DC9C50}" dt="2022-03-13T17:21:20.854" v="421" actId="207"/>
        <pc:sldMkLst>
          <pc:docMk/>
          <pc:sldMk cId="3677636954" sldId="571"/>
        </pc:sldMkLst>
        <pc:spChg chg="mod">
          <ac:chgData name="Cristian Chilipirea" userId="34ab170da5908fc4" providerId="LiveId" clId="{9B59DFAA-BEC4-4AFC-A0A0-DB11E8DC9C50}" dt="2022-03-13T17:21:15.123" v="420" actId="207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B59DFAA-BEC4-4AFC-A0A0-DB11E8DC9C50}" dt="2022-03-13T17:21:20.854" v="421" actId="207"/>
          <ac:spMkLst>
            <pc:docMk/>
            <pc:sldMk cId="3677636954" sldId="571"/>
            <ac:spMk id="11" creationId="{1F462D46-31EC-4D92-9E69-CB5643C02591}"/>
          </ac:spMkLst>
        </pc:spChg>
        <pc:spChg chg="mod">
          <ac:chgData name="Cristian Chilipirea" userId="34ab170da5908fc4" providerId="LiveId" clId="{9B59DFAA-BEC4-4AFC-A0A0-DB11E8DC9C50}" dt="2022-03-13T17:21:20.854" v="421" actId="207"/>
          <ac:spMkLst>
            <pc:docMk/>
            <pc:sldMk cId="3677636954" sldId="571"/>
            <ac:spMk id="14" creationId="{43342590-FCC5-48DA-8F70-47C8C591B65E}"/>
          </ac:spMkLst>
        </pc:spChg>
        <pc:spChg chg="mod">
          <ac:chgData name="Cristian Chilipirea" userId="34ab170da5908fc4" providerId="LiveId" clId="{9B59DFAA-BEC4-4AFC-A0A0-DB11E8DC9C50}" dt="2022-03-13T17:21:20.854" v="421" actId="207"/>
          <ac:spMkLst>
            <pc:docMk/>
            <pc:sldMk cId="3677636954" sldId="571"/>
            <ac:spMk id="15" creationId="{B286298E-331E-461B-8BCB-D1A48643CBAD}"/>
          </ac:spMkLst>
        </pc:spChg>
      </pc:sldChg>
      <pc:sldChg chg="modSp add mod">
        <pc:chgData name="Cristian Chilipirea" userId="34ab170da5908fc4" providerId="LiveId" clId="{9B59DFAA-BEC4-4AFC-A0A0-DB11E8DC9C50}" dt="2022-03-13T17:21:26.148" v="422" actId="207"/>
        <pc:sldMkLst>
          <pc:docMk/>
          <pc:sldMk cId="1585199923" sldId="572"/>
        </pc:sldMkLst>
        <pc:spChg chg="mod">
          <ac:chgData name="Cristian Chilipirea" userId="34ab170da5908fc4" providerId="LiveId" clId="{9B59DFAA-BEC4-4AFC-A0A0-DB11E8DC9C50}" dt="2022-03-13T17:21:26.148" v="422" actId="207"/>
          <ac:spMkLst>
            <pc:docMk/>
            <pc:sldMk cId="1585199923" sldId="572"/>
            <ac:spMk id="2" creationId="{1CFA0E8D-B2CA-4964-921B-1050825EFE1E}"/>
          </ac:spMkLst>
        </pc:spChg>
      </pc:sldChg>
      <pc:sldChg chg="modSp add mod">
        <pc:chgData name="Cristian Chilipirea" userId="34ab170da5908fc4" providerId="LiveId" clId="{9B59DFAA-BEC4-4AFC-A0A0-DB11E8DC9C50}" dt="2022-03-13T17:21:36.666" v="424" actId="207"/>
        <pc:sldMkLst>
          <pc:docMk/>
          <pc:sldMk cId="1612264969" sldId="573"/>
        </pc:sldMkLst>
        <pc:spChg chg="mod">
          <ac:chgData name="Cristian Chilipirea" userId="34ab170da5908fc4" providerId="LiveId" clId="{9B59DFAA-BEC4-4AFC-A0A0-DB11E8DC9C50}" dt="2022-03-13T17:21:31.091" v="423" actId="207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B59DFAA-BEC4-4AFC-A0A0-DB11E8DC9C50}" dt="2022-03-13T17:21:36.666" v="424" actId="207"/>
          <ac:spMkLst>
            <pc:docMk/>
            <pc:sldMk cId="1612264969" sldId="573"/>
            <ac:spMk id="3" creationId="{788CC005-B359-4B49-9976-A17221C6328D}"/>
          </ac:spMkLst>
        </pc:spChg>
      </pc:sldChg>
      <pc:sldChg chg="modSp add mod">
        <pc:chgData name="Cristian Chilipirea" userId="34ab170da5908fc4" providerId="LiveId" clId="{9B59DFAA-BEC4-4AFC-A0A0-DB11E8DC9C50}" dt="2022-03-13T17:21:50.125" v="427" actId="207"/>
        <pc:sldMkLst>
          <pc:docMk/>
          <pc:sldMk cId="3180868532" sldId="574"/>
        </pc:sldMkLst>
        <pc:spChg chg="mod">
          <ac:chgData name="Cristian Chilipirea" userId="34ab170da5908fc4" providerId="LiveId" clId="{9B59DFAA-BEC4-4AFC-A0A0-DB11E8DC9C50}" dt="2022-03-13T17:21:45.972" v="425" actId="207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B59DFAA-BEC4-4AFC-A0A0-DB11E8DC9C50}" dt="2022-03-13T17:21:50.125" v="427" actId="207"/>
          <ac:spMkLst>
            <pc:docMk/>
            <pc:sldMk cId="3180868532" sldId="574"/>
            <ac:spMk id="3" creationId="{788CC005-B359-4B49-9976-A17221C6328D}"/>
          </ac:spMkLst>
        </pc:spChg>
        <pc:spChg chg="mod">
          <ac:chgData name="Cristian Chilipirea" userId="34ab170da5908fc4" providerId="LiveId" clId="{9B59DFAA-BEC4-4AFC-A0A0-DB11E8DC9C50}" dt="2022-03-13T17:21:50.125" v="427" actId="207"/>
          <ac:spMkLst>
            <pc:docMk/>
            <pc:sldMk cId="3180868532" sldId="574"/>
            <ac:spMk id="8" creationId="{D92EFEA9-20CB-4ABC-896F-43129035E847}"/>
          </ac:spMkLst>
        </pc:spChg>
        <pc:spChg chg="mod">
          <ac:chgData name="Cristian Chilipirea" userId="34ab170da5908fc4" providerId="LiveId" clId="{9B59DFAA-BEC4-4AFC-A0A0-DB11E8DC9C50}" dt="2022-03-13T17:21:50.125" v="427" actId="207"/>
          <ac:spMkLst>
            <pc:docMk/>
            <pc:sldMk cId="3180868532" sldId="574"/>
            <ac:spMk id="9" creationId="{FC439A0B-9285-4273-90DB-1F4B7E7334AF}"/>
          </ac:spMkLst>
        </pc:spChg>
      </pc:sldChg>
      <pc:sldChg chg="modSp add mod">
        <pc:chgData name="Cristian Chilipirea" userId="34ab170da5908fc4" providerId="LiveId" clId="{9B59DFAA-BEC4-4AFC-A0A0-DB11E8DC9C50}" dt="2022-03-13T17:22:02.258" v="429" actId="207"/>
        <pc:sldMkLst>
          <pc:docMk/>
          <pc:sldMk cId="701577345" sldId="575"/>
        </pc:sldMkLst>
        <pc:spChg chg="mod">
          <ac:chgData name="Cristian Chilipirea" userId="34ab170da5908fc4" providerId="LiveId" clId="{9B59DFAA-BEC4-4AFC-A0A0-DB11E8DC9C50}" dt="2022-03-13T17:21:59.076" v="428" actId="207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B59DFAA-BEC4-4AFC-A0A0-DB11E8DC9C50}" dt="2022-03-13T17:22:02.258" v="429" actId="207"/>
          <ac:spMkLst>
            <pc:docMk/>
            <pc:sldMk cId="701577345" sldId="575"/>
            <ac:spMk id="3" creationId="{788CC005-B359-4B49-9976-A17221C6328D}"/>
          </ac:spMkLst>
        </pc:spChg>
        <pc:spChg chg="mod">
          <ac:chgData name="Cristian Chilipirea" userId="34ab170da5908fc4" providerId="LiveId" clId="{9B59DFAA-BEC4-4AFC-A0A0-DB11E8DC9C50}" dt="2022-03-13T17:22:02.258" v="429" actId="207"/>
          <ac:spMkLst>
            <pc:docMk/>
            <pc:sldMk cId="701577345" sldId="575"/>
            <ac:spMk id="10" creationId="{BEBC3356-A765-45D4-BA47-915B34152637}"/>
          </ac:spMkLst>
        </pc:spChg>
      </pc:sldChg>
      <pc:sldChg chg="modSp add mod">
        <pc:chgData name="Cristian Chilipirea" userId="34ab170da5908fc4" providerId="LiveId" clId="{9B59DFAA-BEC4-4AFC-A0A0-DB11E8DC9C50}" dt="2022-03-13T17:22:11.486" v="431" actId="207"/>
        <pc:sldMkLst>
          <pc:docMk/>
          <pc:sldMk cId="2138852437" sldId="576"/>
        </pc:sldMkLst>
        <pc:spChg chg="mod">
          <ac:chgData name="Cristian Chilipirea" userId="34ab170da5908fc4" providerId="LiveId" clId="{9B59DFAA-BEC4-4AFC-A0A0-DB11E8DC9C50}" dt="2022-03-13T17:22:08.048" v="430" actId="207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B59DFAA-BEC4-4AFC-A0A0-DB11E8DC9C50}" dt="2022-03-13T17:22:11.486" v="431" actId="207"/>
          <ac:spMkLst>
            <pc:docMk/>
            <pc:sldMk cId="2138852437" sldId="576"/>
            <ac:spMk id="3" creationId="{788CC005-B359-4B49-9976-A17221C6328D}"/>
          </ac:spMkLst>
        </pc:spChg>
        <pc:spChg chg="mod">
          <ac:chgData name="Cristian Chilipirea" userId="34ab170da5908fc4" providerId="LiveId" clId="{9B59DFAA-BEC4-4AFC-A0A0-DB11E8DC9C50}" dt="2022-03-13T17:22:11.486" v="431" actId="207"/>
          <ac:spMkLst>
            <pc:docMk/>
            <pc:sldMk cId="2138852437" sldId="576"/>
            <ac:spMk id="9" creationId="{EFDB63AD-F07F-43A1-B96A-E1EDF8CFCC5E}"/>
          </ac:spMkLst>
        </pc:spChg>
        <pc:spChg chg="mod">
          <ac:chgData name="Cristian Chilipirea" userId="34ab170da5908fc4" providerId="LiveId" clId="{9B59DFAA-BEC4-4AFC-A0A0-DB11E8DC9C50}" dt="2022-03-13T17:22:11.486" v="431" actId="207"/>
          <ac:spMkLst>
            <pc:docMk/>
            <pc:sldMk cId="2138852437" sldId="576"/>
            <ac:spMk id="10" creationId="{BEBC3356-A765-45D4-BA47-915B34152637}"/>
          </ac:spMkLst>
        </pc:spChg>
        <pc:spChg chg="mod">
          <ac:chgData name="Cristian Chilipirea" userId="34ab170da5908fc4" providerId="LiveId" clId="{9B59DFAA-BEC4-4AFC-A0A0-DB11E8DC9C50}" dt="2022-03-13T17:22:11.486" v="431" actId="207"/>
          <ac:spMkLst>
            <pc:docMk/>
            <pc:sldMk cId="2138852437" sldId="576"/>
            <ac:spMk id="11" creationId="{800F2486-DD09-474C-93F3-FE2C344F532D}"/>
          </ac:spMkLst>
        </pc:spChg>
      </pc:sldChg>
      <pc:sldChg chg="modSp add mod">
        <pc:chgData name="Cristian Chilipirea" userId="34ab170da5908fc4" providerId="LiveId" clId="{9B59DFAA-BEC4-4AFC-A0A0-DB11E8DC9C50}" dt="2022-03-13T17:22:19.775" v="434" actId="207"/>
        <pc:sldMkLst>
          <pc:docMk/>
          <pc:sldMk cId="3977793817" sldId="577"/>
        </pc:sldMkLst>
        <pc:spChg chg="mod">
          <ac:chgData name="Cristian Chilipirea" userId="34ab170da5908fc4" providerId="LiveId" clId="{9B59DFAA-BEC4-4AFC-A0A0-DB11E8DC9C50}" dt="2022-03-13T17:22:15.086" v="432" actId="207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B59DFAA-BEC4-4AFC-A0A0-DB11E8DC9C50}" dt="2022-03-13T17:22:17.136" v="433" actId="207"/>
          <ac:spMkLst>
            <pc:docMk/>
            <pc:sldMk cId="3977793817" sldId="577"/>
            <ac:spMk id="3" creationId="{788CC005-B359-4B49-9976-A17221C6328D}"/>
          </ac:spMkLst>
        </pc:spChg>
        <pc:spChg chg="mod">
          <ac:chgData name="Cristian Chilipirea" userId="34ab170da5908fc4" providerId="LiveId" clId="{9B59DFAA-BEC4-4AFC-A0A0-DB11E8DC9C50}" dt="2022-03-13T17:22:19.775" v="434" actId="207"/>
          <ac:spMkLst>
            <pc:docMk/>
            <pc:sldMk cId="3977793817" sldId="577"/>
            <ac:spMk id="9" creationId="{EFDB63AD-F07F-43A1-B96A-E1EDF8CFCC5E}"/>
          </ac:spMkLst>
        </pc:spChg>
        <pc:spChg chg="mod">
          <ac:chgData name="Cristian Chilipirea" userId="34ab170da5908fc4" providerId="LiveId" clId="{9B59DFAA-BEC4-4AFC-A0A0-DB11E8DC9C50}" dt="2022-03-13T17:22:19.775" v="434" actId="207"/>
          <ac:spMkLst>
            <pc:docMk/>
            <pc:sldMk cId="3977793817" sldId="577"/>
            <ac:spMk id="11" creationId="{800F2486-DD09-474C-93F3-FE2C344F532D}"/>
          </ac:spMkLst>
        </pc:spChg>
        <pc:spChg chg="mod">
          <ac:chgData name="Cristian Chilipirea" userId="34ab170da5908fc4" providerId="LiveId" clId="{9B59DFAA-BEC4-4AFC-A0A0-DB11E8DC9C50}" dt="2022-03-13T17:22:19.775" v="434" actId="207"/>
          <ac:spMkLst>
            <pc:docMk/>
            <pc:sldMk cId="3977793817" sldId="577"/>
            <ac:spMk id="12" creationId="{C52D804E-7A4F-445D-BA75-A25A7F67D25B}"/>
          </ac:spMkLst>
        </pc:spChg>
      </pc:sldChg>
      <pc:sldChg chg="modSp add mod">
        <pc:chgData name="Cristian Chilipirea" userId="34ab170da5908fc4" providerId="LiveId" clId="{9B59DFAA-BEC4-4AFC-A0A0-DB11E8DC9C50}" dt="2022-03-13T17:22:29.096" v="436" actId="207"/>
        <pc:sldMkLst>
          <pc:docMk/>
          <pc:sldMk cId="1540065597" sldId="578"/>
        </pc:sldMkLst>
        <pc:spChg chg="mod">
          <ac:chgData name="Cristian Chilipirea" userId="34ab170da5908fc4" providerId="LiveId" clId="{9B59DFAA-BEC4-4AFC-A0A0-DB11E8DC9C50}" dt="2022-03-13T17:22:23.859" v="435" actId="207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B59DFAA-BEC4-4AFC-A0A0-DB11E8DC9C50}" dt="2022-03-13T17:22:29.096" v="436" actId="207"/>
          <ac:spMkLst>
            <pc:docMk/>
            <pc:sldMk cId="1540065597" sldId="578"/>
            <ac:spMk id="3" creationId="{788CC005-B359-4B49-9976-A17221C6328D}"/>
          </ac:spMkLst>
        </pc:spChg>
      </pc:sldChg>
      <pc:sldChg chg="modSp add mod">
        <pc:chgData name="Cristian Chilipirea" userId="34ab170da5908fc4" providerId="LiveId" clId="{9B59DFAA-BEC4-4AFC-A0A0-DB11E8DC9C50}" dt="2022-03-13T17:17:53.290" v="389" actId="207"/>
        <pc:sldMkLst>
          <pc:docMk/>
          <pc:sldMk cId="2219656957" sldId="579"/>
        </pc:sldMkLst>
        <pc:spChg chg="mod">
          <ac:chgData name="Cristian Chilipirea" userId="34ab170da5908fc4" providerId="LiveId" clId="{9B59DFAA-BEC4-4AFC-A0A0-DB11E8DC9C50}" dt="2022-03-13T17:17:49.227" v="388" actId="207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B59DFAA-BEC4-4AFC-A0A0-DB11E8DC9C50}" dt="2022-03-13T17:17:53.290" v="389" actId="207"/>
          <ac:spMkLst>
            <pc:docMk/>
            <pc:sldMk cId="2219656957" sldId="579"/>
            <ac:spMk id="5" creationId="{D88D03C2-F391-4F6A-8386-FF348FA7A4E6}"/>
          </ac:spMkLst>
        </pc:spChg>
        <pc:spChg chg="mod">
          <ac:chgData name="Cristian Chilipirea" userId="34ab170da5908fc4" providerId="LiveId" clId="{9B59DFAA-BEC4-4AFC-A0A0-DB11E8DC9C50}" dt="2022-03-13T17:17:53.290" v="389" actId="207"/>
          <ac:spMkLst>
            <pc:docMk/>
            <pc:sldMk cId="2219656957" sldId="579"/>
            <ac:spMk id="10" creationId="{072519D2-D8CB-43D5-92E8-FC14FBB7DB27}"/>
          </ac:spMkLst>
        </pc:spChg>
        <pc:spChg chg="mod">
          <ac:chgData name="Cristian Chilipirea" userId="34ab170da5908fc4" providerId="LiveId" clId="{9B59DFAA-BEC4-4AFC-A0A0-DB11E8DC9C50}" dt="2022-03-13T17:17:53.290" v="389" actId="207"/>
          <ac:spMkLst>
            <pc:docMk/>
            <pc:sldMk cId="2219656957" sldId="579"/>
            <ac:spMk id="24" creationId="{4F300C91-F8C3-4796-ADBE-A382358DB54D}"/>
          </ac:spMkLst>
        </pc:spChg>
      </pc:sldChg>
      <pc:sldChg chg="add del">
        <pc:chgData name="Cristian Chilipirea" userId="34ab170da5908fc4" providerId="LiveId" clId="{9B59DFAA-BEC4-4AFC-A0A0-DB11E8DC9C50}" dt="2022-03-13T17:22:51.522" v="437" actId="47"/>
        <pc:sldMkLst>
          <pc:docMk/>
          <pc:sldMk cId="2079583564" sldId="580"/>
        </pc:sldMkLst>
      </pc:sldChg>
      <pc:sldChg chg="modSp add mod ord">
        <pc:chgData name="Cristian Chilipirea" userId="34ab170da5908fc4" providerId="LiveId" clId="{9B59DFAA-BEC4-4AFC-A0A0-DB11E8DC9C50}" dt="2022-03-09T07:56:09.387" v="279"/>
        <pc:sldMkLst>
          <pc:docMk/>
          <pc:sldMk cId="144049724" sldId="581"/>
        </pc:sldMkLst>
        <pc:spChg chg="mod">
          <ac:chgData name="Cristian Chilipirea" userId="34ab170da5908fc4" providerId="LiveId" clId="{9B59DFAA-BEC4-4AFC-A0A0-DB11E8DC9C50}" dt="2022-03-09T07:23:00.921" v="19" actId="207"/>
          <ac:spMkLst>
            <pc:docMk/>
            <pc:sldMk cId="144049724" sldId="581"/>
            <ac:spMk id="2" creationId="{D27DF287-230F-4B6C-8A6E-375CEDAC022D}"/>
          </ac:spMkLst>
        </pc:spChg>
      </pc:sldChg>
      <pc:sldChg chg="modSp add mod ord">
        <pc:chgData name="Cristian Chilipirea" userId="34ab170da5908fc4" providerId="LiveId" clId="{9B59DFAA-BEC4-4AFC-A0A0-DB11E8DC9C50}" dt="2022-03-09T07:56:09.387" v="279"/>
        <pc:sldMkLst>
          <pc:docMk/>
          <pc:sldMk cId="2209618566" sldId="582"/>
        </pc:sldMkLst>
        <pc:spChg chg="mod">
          <ac:chgData name="Cristian Chilipirea" userId="34ab170da5908fc4" providerId="LiveId" clId="{9B59DFAA-BEC4-4AFC-A0A0-DB11E8DC9C50}" dt="2022-03-09T07:23:08.521" v="20" actId="207"/>
          <ac:spMkLst>
            <pc:docMk/>
            <pc:sldMk cId="2209618566" sldId="582"/>
            <ac:spMk id="2" creationId="{D27DF287-230F-4B6C-8A6E-375CEDAC022D}"/>
          </ac:spMkLst>
        </pc:spChg>
      </pc:sldChg>
      <pc:sldChg chg="modSp add mod ord">
        <pc:chgData name="Cristian Chilipirea" userId="34ab170da5908fc4" providerId="LiveId" clId="{9B59DFAA-BEC4-4AFC-A0A0-DB11E8DC9C50}" dt="2022-03-09T07:56:09.387" v="279"/>
        <pc:sldMkLst>
          <pc:docMk/>
          <pc:sldMk cId="1198370495" sldId="583"/>
        </pc:sldMkLst>
        <pc:spChg chg="mod">
          <ac:chgData name="Cristian Chilipirea" userId="34ab170da5908fc4" providerId="LiveId" clId="{9B59DFAA-BEC4-4AFC-A0A0-DB11E8DC9C50}" dt="2022-03-09T07:23:12.590" v="21" actId="207"/>
          <ac:spMkLst>
            <pc:docMk/>
            <pc:sldMk cId="1198370495" sldId="583"/>
            <ac:spMk id="2" creationId="{D27DF287-230F-4B6C-8A6E-375CEDAC022D}"/>
          </ac:spMkLst>
        </pc:spChg>
      </pc:sldChg>
      <pc:sldChg chg="add">
        <pc:chgData name="Cristian Chilipirea" userId="34ab170da5908fc4" providerId="LiveId" clId="{9B59DFAA-BEC4-4AFC-A0A0-DB11E8DC9C50}" dt="2022-03-09T07:22:33.912" v="18"/>
        <pc:sldMkLst>
          <pc:docMk/>
          <pc:sldMk cId="1359383787" sldId="584"/>
        </pc:sldMkLst>
      </pc:sldChg>
      <pc:sldChg chg="modSp add mod">
        <pc:chgData name="Cristian Chilipirea" userId="34ab170da5908fc4" providerId="LiveId" clId="{9B59DFAA-BEC4-4AFC-A0A0-DB11E8DC9C50}" dt="2022-03-09T07:23:33.520" v="25" actId="207"/>
        <pc:sldMkLst>
          <pc:docMk/>
          <pc:sldMk cId="773248128" sldId="585"/>
        </pc:sldMkLst>
        <pc:spChg chg="mod">
          <ac:chgData name="Cristian Chilipirea" userId="34ab170da5908fc4" providerId="LiveId" clId="{9B59DFAA-BEC4-4AFC-A0A0-DB11E8DC9C50}" dt="2022-03-09T07:23:33.520" v="25" actId="207"/>
          <ac:spMkLst>
            <pc:docMk/>
            <pc:sldMk cId="773248128" sldId="585"/>
            <ac:spMk id="5" creationId="{650B1E1D-3C51-4C24-85BB-8303713FE8D4}"/>
          </ac:spMkLst>
        </pc:spChg>
        <pc:spChg chg="mod">
          <ac:chgData name="Cristian Chilipirea" userId="34ab170da5908fc4" providerId="LiveId" clId="{9B59DFAA-BEC4-4AFC-A0A0-DB11E8DC9C50}" dt="2022-03-09T07:23:33.520" v="25" actId="207"/>
          <ac:spMkLst>
            <pc:docMk/>
            <pc:sldMk cId="773248128" sldId="585"/>
            <ac:spMk id="6" creationId="{9D4A9E16-AD26-4132-B136-9E94C0DD54A0}"/>
          </ac:spMkLst>
        </pc:spChg>
        <pc:spChg chg="mod">
          <ac:chgData name="Cristian Chilipirea" userId="34ab170da5908fc4" providerId="LiveId" clId="{9B59DFAA-BEC4-4AFC-A0A0-DB11E8DC9C50}" dt="2022-03-09T07:23:33.520" v="25" actId="207"/>
          <ac:spMkLst>
            <pc:docMk/>
            <pc:sldMk cId="773248128" sldId="585"/>
            <ac:spMk id="7" creationId="{4D4681D4-C4EA-40D5-ADF3-5C9D2A3981E7}"/>
          </ac:spMkLst>
        </pc:spChg>
        <pc:spChg chg="mod">
          <ac:chgData name="Cristian Chilipirea" userId="34ab170da5908fc4" providerId="LiveId" clId="{9B59DFAA-BEC4-4AFC-A0A0-DB11E8DC9C50}" dt="2022-03-09T07:23:33.520" v="25" actId="207"/>
          <ac:spMkLst>
            <pc:docMk/>
            <pc:sldMk cId="773248128" sldId="585"/>
            <ac:spMk id="8" creationId="{B42079EB-0EB9-4EA4-B957-C9C91670D5F5}"/>
          </ac:spMkLst>
        </pc:spChg>
        <pc:spChg chg="mod">
          <ac:chgData name="Cristian Chilipirea" userId="34ab170da5908fc4" providerId="LiveId" clId="{9B59DFAA-BEC4-4AFC-A0A0-DB11E8DC9C50}" dt="2022-03-09T07:23:33.520" v="25" actId="207"/>
          <ac:spMkLst>
            <pc:docMk/>
            <pc:sldMk cId="773248128" sldId="585"/>
            <ac:spMk id="17" creationId="{AE49FA15-A8FF-420C-BDA0-4DB7AE27B00D}"/>
          </ac:spMkLst>
        </pc:spChg>
        <pc:spChg chg="mod">
          <ac:chgData name="Cristian Chilipirea" userId="34ab170da5908fc4" providerId="LiveId" clId="{9B59DFAA-BEC4-4AFC-A0A0-DB11E8DC9C50}" dt="2022-03-09T07:23:33.520" v="25" actId="207"/>
          <ac:spMkLst>
            <pc:docMk/>
            <pc:sldMk cId="773248128" sldId="585"/>
            <ac:spMk id="18" creationId="{54B4F6FD-01DC-49AF-9144-F232F0BC66B7}"/>
          </ac:spMkLst>
        </pc:spChg>
        <pc:spChg chg="mod">
          <ac:chgData name="Cristian Chilipirea" userId="34ab170da5908fc4" providerId="LiveId" clId="{9B59DFAA-BEC4-4AFC-A0A0-DB11E8DC9C50}" dt="2022-03-09T07:23:33.520" v="25" actId="207"/>
          <ac:spMkLst>
            <pc:docMk/>
            <pc:sldMk cId="773248128" sldId="585"/>
            <ac:spMk id="19" creationId="{BDA88B54-D9D9-432D-A243-8D23E3C6509C}"/>
          </ac:spMkLst>
        </pc:spChg>
        <pc:spChg chg="mod">
          <ac:chgData name="Cristian Chilipirea" userId="34ab170da5908fc4" providerId="LiveId" clId="{9B59DFAA-BEC4-4AFC-A0A0-DB11E8DC9C50}" dt="2022-03-09T07:23:33.520" v="25" actId="207"/>
          <ac:spMkLst>
            <pc:docMk/>
            <pc:sldMk cId="773248128" sldId="585"/>
            <ac:spMk id="30" creationId="{E7515019-1156-4BDC-937F-F194D95B17C5}"/>
          </ac:spMkLst>
        </pc:spChg>
        <pc:spChg chg="mod">
          <ac:chgData name="Cristian Chilipirea" userId="34ab170da5908fc4" providerId="LiveId" clId="{9B59DFAA-BEC4-4AFC-A0A0-DB11E8DC9C50}" dt="2022-03-09T07:23:33.520" v="25" actId="207"/>
          <ac:spMkLst>
            <pc:docMk/>
            <pc:sldMk cId="773248128" sldId="585"/>
            <ac:spMk id="31" creationId="{40507C48-4DC0-47E8-A673-7538180A2016}"/>
          </ac:spMkLst>
        </pc:spChg>
        <pc:spChg chg="mod">
          <ac:chgData name="Cristian Chilipirea" userId="34ab170da5908fc4" providerId="LiveId" clId="{9B59DFAA-BEC4-4AFC-A0A0-DB11E8DC9C50}" dt="2022-03-09T07:23:21.757" v="23" actId="207"/>
          <ac:spMkLst>
            <pc:docMk/>
            <pc:sldMk cId="773248128" sldId="585"/>
            <ac:spMk id="40" creationId="{E1D475C4-6126-48CF-A247-9C4167CE173D}"/>
          </ac:spMkLst>
        </pc:spChg>
        <pc:spChg chg="mod">
          <ac:chgData name="Cristian Chilipirea" userId="34ab170da5908fc4" providerId="LiveId" clId="{9B59DFAA-BEC4-4AFC-A0A0-DB11E8DC9C50}" dt="2022-03-09T07:23:30.999" v="24" actId="207"/>
          <ac:spMkLst>
            <pc:docMk/>
            <pc:sldMk cId="773248128" sldId="585"/>
            <ac:spMk id="41" creationId="{A39ADD96-DBC8-466F-B0B0-E17B8FF6D19B}"/>
          </ac:spMkLst>
        </pc:spChg>
      </pc:sldChg>
      <pc:sldChg chg="modSp add mod">
        <pc:chgData name="Cristian Chilipirea" userId="34ab170da5908fc4" providerId="LiveId" clId="{9B59DFAA-BEC4-4AFC-A0A0-DB11E8DC9C50}" dt="2022-03-09T07:23:59.970" v="33" actId="207"/>
        <pc:sldMkLst>
          <pc:docMk/>
          <pc:sldMk cId="1038310151" sldId="586"/>
        </pc:sldMkLst>
        <pc:spChg chg="mod">
          <ac:chgData name="Cristian Chilipirea" userId="34ab170da5908fc4" providerId="LiveId" clId="{9B59DFAA-BEC4-4AFC-A0A0-DB11E8DC9C50}" dt="2022-03-09T07:23:56.472" v="32" actId="207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B59DFAA-BEC4-4AFC-A0A0-DB11E8DC9C50}" dt="2022-03-09T07:23:53.654" v="31" actId="207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B59DFAA-BEC4-4AFC-A0A0-DB11E8DC9C50}" dt="2022-03-09T07:23:59.970" v="33" actId="207"/>
          <ac:spMkLst>
            <pc:docMk/>
            <pc:sldMk cId="1038310151" sldId="586"/>
            <ac:spMk id="21" creationId="{24CF98BD-A208-48DB-961F-F95E08C7C517}"/>
          </ac:spMkLst>
        </pc:spChg>
        <pc:spChg chg="mod">
          <ac:chgData name="Cristian Chilipirea" userId="34ab170da5908fc4" providerId="LiveId" clId="{9B59DFAA-BEC4-4AFC-A0A0-DB11E8DC9C50}" dt="2022-03-09T07:23:59.970" v="33" actId="207"/>
          <ac:spMkLst>
            <pc:docMk/>
            <pc:sldMk cId="1038310151" sldId="586"/>
            <ac:spMk id="22" creationId="{F826F117-A603-4ADE-B7AB-174414FAE0C1}"/>
          </ac:spMkLst>
        </pc:spChg>
        <pc:spChg chg="mod">
          <ac:chgData name="Cristian Chilipirea" userId="34ab170da5908fc4" providerId="LiveId" clId="{9B59DFAA-BEC4-4AFC-A0A0-DB11E8DC9C50}" dt="2022-03-09T07:23:59.970" v="33" actId="207"/>
          <ac:spMkLst>
            <pc:docMk/>
            <pc:sldMk cId="1038310151" sldId="586"/>
            <ac:spMk id="24" creationId="{F123BC6D-D916-4358-8C61-01269405756C}"/>
          </ac:spMkLst>
        </pc:spChg>
        <pc:spChg chg="mod">
          <ac:chgData name="Cristian Chilipirea" userId="34ab170da5908fc4" providerId="LiveId" clId="{9B59DFAA-BEC4-4AFC-A0A0-DB11E8DC9C50}" dt="2022-03-09T07:23:59.970" v="33" actId="207"/>
          <ac:spMkLst>
            <pc:docMk/>
            <pc:sldMk cId="1038310151" sldId="586"/>
            <ac:spMk id="25" creationId="{87CFBE9C-70BE-416A-97CB-08F0816E8C4C}"/>
          </ac:spMkLst>
        </pc:spChg>
        <pc:spChg chg="mod">
          <ac:chgData name="Cristian Chilipirea" userId="34ab170da5908fc4" providerId="LiveId" clId="{9B59DFAA-BEC4-4AFC-A0A0-DB11E8DC9C50}" dt="2022-03-09T07:23:59.970" v="33" actId="207"/>
          <ac:spMkLst>
            <pc:docMk/>
            <pc:sldMk cId="1038310151" sldId="586"/>
            <ac:spMk id="32" creationId="{81074D8C-59FA-4643-BC51-337323412343}"/>
          </ac:spMkLst>
        </pc:spChg>
        <pc:spChg chg="mod">
          <ac:chgData name="Cristian Chilipirea" userId="34ab170da5908fc4" providerId="LiveId" clId="{9B59DFAA-BEC4-4AFC-A0A0-DB11E8DC9C50}" dt="2022-03-09T07:23:59.970" v="33" actId="207"/>
          <ac:spMkLst>
            <pc:docMk/>
            <pc:sldMk cId="1038310151" sldId="586"/>
            <ac:spMk id="33" creationId="{9803F6BB-0D4E-42FA-9109-291B38A92650}"/>
          </ac:spMkLst>
        </pc:spChg>
        <pc:spChg chg="mod">
          <ac:chgData name="Cristian Chilipirea" userId="34ab170da5908fc4" providerId="LiveId" clId="{9B59DFAA-BEC4-4AFC-A0A0-DB11E8DC9C50}" dt="2022-03-09T07:23:59.970" v="33" actId="207"/>
          <ac:spMkLst>
            <pc:docMk/>
            <pc:sldMk cId="1038310151" sldId="586"/>
            <ac:spMk id="35" creationId="{3FC8FDD8-6FE7-40E3-807B-1CD4328D1D42}"/>
          </ac:spMkLst>
        </pc:spChg>
        <pc:spChg chg="mod">
          <ac:chgData name="Cristian Chilipirea" userId="34ab170da5908fc4" providerId="LiveId" clId="{9B59DFAA-BEC4-4AFC-A0A0-DB11E8DC9C50}" dt="2022-03-09T07:23:59.970" v="33" actId="207"/>
          <ac:spMkLst>
            <pc:docMk/>
            <pc:sldMk cId="1038310151" sldId="586"/>
            <ac:spMk id="40" creationId="{28EDAD75-1B4C-4C18-B3C9-5AA2C7B98C7A}"/>
          </ac:spMkLst>
        </pc:spChg>
        <pc:spChg chg="mod">
          <ac:chgData name="Cristian Chilipirea" userId="34ab170da5908fc4" providerId="LiveId" clId="{9B59DFAA-BEC4-4AFC-A0A0-DB11E8DC9C50}" dt="2022-03-09T07:23:59.970" v="33" actId="207"/>
          <ac:spMkLst>
            <pc:docMk/>
            <pc:sldMk cId="1038310151" sldId="586"/>
            <ac:spMk id="41" creationId="{FBC3D315-2001-43AA-8D79-C96DD51A80A3}"/>
          </ac:spMkLst>
        </pc:spChg>
      </pc:sldChg>
      <pc:sldChg chg="modSp add mod">
        <pc:chgData name="Cristian Chilipirea" userId="34ab170da5908fc4" providerId="LiveId" clId="{9B59DFAA-BEC4-4AFC-A0A0-DB11E8DC9C50}" dt="2022-03-09T07:24:12.972" v="36" actId="207"/>
        <pc:sldMkLst>
          <pc:docMk/>
          <pc:sldMk cId="2488151205" sldId="587"/>
        </pc:sldMkLst>
        <pc:spChg chg="mod">
          <ac:chgData name="Cristian Chilipirea" userId="34ab170da5908fc4" providerId="LiveId" clId="{9B59DFAA-BEC4-4AFC-A0A0-DB11E8DC9C50}" dt="2022-03-09T07:24:07.424" v="34" actId="207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B59DFAA-BEC4-4AFC-A0A0-DB11E8DC9C50}" dt="2022-03-09T07:24:12.972" v="36" actId="207"/>
          <ac:spMkLst>
            <pc:docMk/>
            <pc:sldMk cId="2488151205" sldId="587"/>
            <ac:spMk id="21" creationId="{4ACC7D35-F267-46EF-AD10-4AC10B7E89DB}"/>
          </ac:spMkLst>
        </pc:spChg>
        <pc:spChg chg="mod">
          <ac:chgData name="Cristian Chilipirea" userId="34ab170da5908fc4" providerId="LiveId" clId="{9B59DFAA-BEC4-4AFC-A0A0-DB11E8DC9C50}" dt="2022-03-09T07:24:10.419" v="35" actId="207"/>
          <ac:spMkLst>
            <pc:docMk/>
            <pc:sldMk cId="2488151205" sldId="587"/>
            <ac:spMk id="32" creationId="{DE73600E-7AA7-4B08-926F-224FD0183A3A}"/>
          </ac:spMkLst>
        </pc:spChg>
        <pc:spChg chg="mod">
          <ac:chgData name="Cristian Chilipirea" userId="34ab170da5908fc4" providerId="LiveId" clId="{9B59DFAA-BEC4-4AFC-A0A0-DB11E8DC9C50}" dt="2022-03-09T07:24:10.419" v="35" actId="207"/>
          <ac:spMkLst>
            <pc:docMk/>
            <pc:sldMk cId="2488151205" sldId="587"/>
            <ac:spMk id="33" creationId="{FD6CC06C-2BE2-4EAB-85E1-166A2880C305}"/>
          </ac:spMkLst>
        </pc:spChg>
        <pc:spChg chg="mod">
          <ac:chgData name="Cristian Chilipirea" userId="34ab170da5908fc4" providerId="LiveId" clId="{9B59DFAA-BEC4-4AFC-A0A0-DB11E8DC9C50}" dt="2022-03-09T07:24:10.419" v="35" actId="207"/>
          <ac:spMkLst>
            <pc:docMk/>
            <pc:sldMk cId="2488151205" sldId="587"/>
            <ac:spMk id="35" creationId="{5C1058FB-A478-409D-9C74-04929BD2F7E4}"/>
          </ac:spMkLst>
        </pc:spChg>
        <pc:spChg chg="mod">
          <ac:chgData name="Cristian Chilipirea" userId="34ab170da5908fc4" providerId="LiveId" clId="{9B59DFAA-BEC4-4AFC-A0A0-DB11E8DC9C50}" dt="2022-03-09T07:24:10.419" v="35" actId="207"/>
          <ac:spMkLst>
            <pc:docMk/>
            <pc:sldMk cId="2488151205" sldId="587"/>
            <ac:spMk id="36" creationId="{5121CD81-DE39-4DEF-96F6-0777F12E6F70}"/>
          </ac:spMkLst>
        </pc:spChg>
        <pc:spChg chg="mod">
          <ac:chgData name="Cristian Chilipirea" userId="34ab170da5908fc4" providerId="LiveId" clId="{9B59DFAA-BEC4-4AFC-A0A0-DB11E8DC9C50}" dt="2022-03-09T07:24:10.419" v="35" actId="207"/>
          <ac:spMkLst>
            <pc:docMk/>
            <pc:sldMk cId="2488151205" sldId="587"/>
            <ac:spMk id="41" creationId="{24F971D5-0A2A-42CA-9760-BE6F0E08D901}"/>
          </ac:spMkLst>
        </pc:spChg>
        <pc:spChg chg="mod">
          <ac:chgData name="Cristian Chilipirea" userId="34ab170da5908fc4" providerId="LiveId" clId="{9B59DFAA-BEC4-4AFC-A0A0-DB11E8DC9C50}" dt="2022-03-09T07:24:10.419" v="35" actId="207"/>
          <ac:spMkLst>
            <pc:docMk/>
            <pc:sldMk cId="2488151205" sldId="587"/>
            <ac:spMk id="42" creationId="{1B4F1FFC-6F81-4342-966A-71F460213FB4}"/>
          </ac:spMkLst>
        </pc:spChg>
        <pc:spChg chg="mod">
          <ac:chgData name="Cristian Chilipirea" userId="34ab170da5908fc4" providerId="LiveId" clId="{9B59DFAA-BEC4-4AFC-A0A0-DB11E8DC9C50}" dt="2022-03-09T07:24:10.419" v="35" actId="207"/>
          <ac:spMkLst>
            <pc:docMk/>
            <pc:sldMk cId="2488151205" sldId="587"/>
            <ac:spMk id="43" creationId="{0B591B78-94BB-492D-AC57-D9B8E00ACAAB}"/>
          </ac:spMkLst>
        </pc:spChg>
        <pc:spChg chg="mod">
          <ac:chgData name="Cristian Chilipirea" userId="34ab170da5908fc4" providerId="LiveId" clId="{9B59DFAA-BEC4-4AFC-A0A0-DB11E8DC9C50}" dt="2022-03-09T07:24:10.419" v="35" actId="207"/>
          <ac:spMkLst>
            <pc:docMk/>
            <pc:sldMk cId="2488151205" sldId="587"/>
            <ac:spMk id="47" creationId="{921D2730-3129-4B8D-9398-9D23C4597F37}"/>
          </ac:spMkLst>
        </pc:spChg>
        <pc:spChg chg="mod">
          <ac:chgData name="Cristian Chilipirea" userId="34ab170da5908fc4" providerId="LiveId" clId="{9B59DFAA-BEC4-4AFC-A0A0-DB11E8DC9C50}" dt="2022-03-09T07:24:10.419" v="35" actId="207"/>
          <ac:spMkLst>
            <pc:docMk/>
            <pc:sldMk cId="2488151205" sldId="587"/>
            <ac:spMk id="48" creationId="{A23B7B62-F4E2-4F3D-9905-917DB0B3ADD6}"/>
          </ac:spMkLst>
        </pc:spChg>
      </pc:sldChg>
      <pc:sldChg chg="modSp add mod">
        <pc:chgData name="Cristian Chilipirea" userId="34ab170da5908fc4" providerId="LiveId" clId="{9B59DFAA-BEC4-4AFC-A0A0-DB11E8DC9C50}" dt="2022-03-09T07:24:23.545" v="39" actId="207"/>
        <pc:sldMkLst>
          <pc:docMk/>
          <pc:sldMk cId="2581471145" sldId="588"/>
        </pc:sldMkLst>
        <pc:spChg chg="mod">
          <ac:chgData name="Cristian Chilipirea" userId="34ab170da5908fc4" providerId="LiveId" clId="{9B59DFAA-BEC4-4AFC-A0A0-DB11E8DC9C50}" dt="2022-03-09T07:24:23.545" v="39" actId="207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B59DFAA-BEC4-4AFC-A0A0-DB11E8DC9C50}" dt="2022-03-09T07:24:20.560" v="38" actId="207"/>
          <ac:spMkLst>
            <pc:docMk/>
            <pc:sldMk cId="2581471145" sldId="588"/>
            <ac:spMk id="3" creationId="{C5B17747-E8F2-4D05-B8A1-B698C7E3B0E1}"/>
          </ac:spMkLst>
        </pc:spChg>
        <pc:spChg chg="mod">
          <ac:chgData name="Cristian Chilipirea" userId="34ab170da5908fc4" providerId="LiveId" clId="{9B59DFAA-BEC4-4AFC-A0A0-DB11E8DC9C50}" dt="2022-03-09T07:24:20.560" v="38" actId="207"/>
          <ac:spMkLst>
            <pc:docMk/>
            <pc:sldMk cId="2581471145" sldId="588"/>
            <ac:spMk id="27" creationId="{5F83F744-DE6A-4DE8-87FB-3689B45950EB}"/>
          </ac:spMkLst>
        </pc:spChg>
        <pc:spChg chg="mod">
          <ac:chgData name="Cristian Chilipirea" userId="34ab170da5908fc4" providerId="LiveId" clId="{9B59DFAA-BEC4-4AFC-A0A0-DB11E8DC9C50}" dt="2022-03-09T07:24:20.560" v="38" actId="207"/>
          <ac:spMkLst>
            <pc:docMk/>
            <pc:sldMk cId="2581471145" sldId="588"/>
            <ac:spMk id="29" creationId="{7E71EA78-B3F5-4157-AF3F-DF15396B3C00}"/>
          </ac:spMkLst>
        </pc:spChg>
        <pc:spChg chg="mod">
          <ac:chgData name="Cristian Chilipirea" userId="34ab170da5908fc4" providerId="LiveId" clId="{9B59DFAA-BEC4-4AFC-A0A0-DB11E8DC9C50}" dt="2022-03-09T07:24:20.560" v="38" actId="207"/>
          <ac:spMkLst>
            <pc:docMk/>
            <pc:sldMk cId="2581471145" sldId="588"/>
            <ac:spMk id="32" creationId="{53680975-241C-4921-8777-27C879FAF3DF}"/>
          </ac:spMkLst>
        </pc:spChg>
        <pc:spChg chg="mod">
          <ac:chgData name="Cristian Chilipirea" userId="34ab170da5908fc4" providerId="LiveId" clId="{9B59DFAA-BEC4-4AFC-A0A0-DB11E8DC9C50}" dt="2022-03-09T07:24:20.560" v="38" actId="207"/>
          <ac:spMkLst>
            <pc:docMk/>
            <pc:sldMk cId="2581471145" sldId="588"/>
            <ac:spMk id="33" creationId="{F6F2B888-0608-43A3-B985-5A5BFEB13659}"/>
          </ac:spMkLst>
        </pc:spChg>
        <pc:spChg chg="mod">
          <ac:chgData name="Cristian Chilipirea" userId="34ab170da5908fc4" providerId="LiveId" clId="{9B59DFAA-BEC4-4AFC-A0A0-DB11E8DC9C50}" dt="2022-03-09T07:24:20.560" v="38" actId="207"/>
          <ac:spMkLst>
            <pc:docMk/>
            <pc:sldMk cId="2581471145" sldId="588"/>
            <ac:spMk id="43" creationId="{1591D037-6841-41B1-9DD2-21CB847CDEC7}"/>
          </ac:spMkLst>
        </pc:spChg>
        <pc:spChg chg="mod">
          <ac:chgData name="Cristian Chilipirea" userId="34ab170da5908fc4" providerId="LiveId" clId="{9B59DFAA-BEC4-4AFC-A0A0-DB11E8DC9C50}" dt="2022-03-09T07:24:20.560" v="38" actId="207"/>
          <ac:spMkLst>
            <pc:docMk/>
            <pc:sldMk cId="2581471145" sldId="588"/>
            <ac:spMk id="44" creationId="{9D38C703-CBA6-42FD-8019-DA9287EB04B8}"/>
          </ac:spMkLst>
        </pc:spChg>
        <pc:spChg chg="mod">
          <ac:chgData name="Cristian Chilipirea" userId="34ab170da5908fc4" providerId="LiveId" clId="{9B59DFAA-BEC4-4AFC-A0A0-DB11E8DC9C50}" dt="2022-03-09T07:24:20.560" v="38" actId="207"/>
          <ac:spMkLst>
            <pc:docMk/>
            <pc:sldMk cId="2581471145" sldId="588"/>
            <ac:spMk id="45" creationId="{B9AE279B-19D8-4132-8F5B-4F06B2DC1D66}"/>
          </ac:spMkLst>
        </pc:spChg>
        <pc:spChg chg="mod">
          <ac:chgData name="Cristian Chilipirea" userId="34ab170da5908fc4" providerId="LiveId" clId="{9B59DFAA-BEC4-4AFC-A0A0-DB11E8DC9C50}" dt="2022-03-09T07:24:20.560" v="38" actId="207"/>
          <ac:spMkLst>
            <pc:docMk/>
            <pc:sldMk cId="2581471145" sldId="588"/>
            <ac:spMk id="46" creationId="{CED917C7-D66A-48E9-9783-9F5B06E82650}"/>
          </ac:spMkLst>
        </pc:spChg>
        <pc:spChg chg="mod">
          <ac:chgData name="Cristian Chilipirea" userId="34ab170da5908fc4" providerId="LiveId" clId="{9B59DFAA-BEC4-4AFC-A0A0-DB11E8DC9C50}" dt="2022-03-09T07:24:20.560" v="38" actId="207"/>
          <ac:spMkLst>
            <pc:docMk/>
            <pc:sldMk cId="2581471145" sldId="588"/>
            <ac:spMk id="50" creationId="{CF023DF4-653D-498A-8B4C-C7BBCA406EAA}"/>
          </ac:spMkLst>
        </pc:spChg>
        <pc:spChg chg="mod">
          <ac:chgData name="Cristian Chilipirea" userId="34ab170da5908fc4" providerId="LiveId" clId="{9B59DFAA-BEC4-4AFC-A0A0-DB11E8DC9C50}" dt="2022-03-09T07:24:20.560" v="38" actId="207"/>
          <ac:spMkLst>
            <pc:docMk/>
            <pc:sldMk cId="2581471145" sldId="588"/>
            <ac:spMk id="51" creationId="{9F8C5D70-1E9D-4431-874D-853456B07400}"/>
          </ac:spMkLst>
        </pc:spChg>
        <pc:spChg chg="mod">
          <ac:chgData name="Cristian Chilipirea" userId="34ab170da5908fc4" providerId="LiveId" clId="{9B59DFAA-BEC4-4AFC-A0A0-DB11E8DC9C50}" dt="2022-03-09T07:24:20.560" v="38" actId="207"/>
          <ac:spMkLst>
            <pc:docMk/>
            <pc:sldMk cId="2581471145" sldId="588"/>
            <ac:spMk id="52" creationId="{2CB534C0-616A-4D47-B2B5-9693F7204A64}"/>
          </ac:spMkLst>
        </pc:spChg>
        <pc:spChg chg="mod">
          <ac:chgData name="Cristian Chilipirea" userId="34ab170da5908fc4" providerId="LiveId" clId="{9B59DFAA-BEC4-4AFC-A0A0-DB11E8DC9C50}" dt="2022-03-09T07:24:20.560" v="38" actId="207"/>
          <ac:spMkLst>
            <pc:docMk/>
            <pc:sldMk cId="2581471145" sldId="588"/>
            <ac:spMk id="56" creationId="{7183B867-B808-4151-8B28-0A01A583FB52}"/>
          </ac:spMkLst>
        </pc:spChg>
        <pc:spChg chg="mod">
          <ac:chgData name="Cristian Chilipirea" userId="34ab170da5908fc4" providerId="LiveId" clId="{9B59DFAA-BEC4-4AFC-A0A0-DB11E8DC9C50}" dt="2022-03-09T07:24:20.560" v="38" actId="207"/>
          <ac:spMkLst>
            <pc:docMk/>
            <pc:sldMk cId="2581471145" sldId="588"/>
            <ac:spMk id="57" creationId="{C39B9E29-AF9A-499C-AB84-6BFE1FDFB90F}"/>
          </ac:spMkLst>
        </pc:spChg>
      </pc:sldChg>
      <pc:sldChg chg="modSp add mod">
        <pc:chgData name="Cristian Chilipirea" userId="34ab170da5908fc4" providerId="LiveId" clId="{9B59DFAA-BEC4-4AFC-A0A0-DB11E8DC9C50}" dt="2022-03-09T07:24:32.990" v="41" actId="207"/>
        <pc:sldMkLst>
          <pc:docMk/>
          <pc:sldMk cId="1528197973" sldId="589"/>
        </pc:sldMkLst>
        <pc:spChg chg="mod">
          <ac:chgData name="Cristian Chilipirea" userId="34ab170da5908fc4" providerId="LiveId" clId="{9B59DFAA-BEC4-4AFC-A0A0-DB11E8DC9C50}" dt="2022-03-09T07:24:28.160" v="40" actId="207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B59DFAA-BEC4-4AFC-A0A0-DB11E8DC9C50}" dt="2022-03-09T07:24:32.990" v="41" actId="207"/>
          <ac:spMkLst>
            <pc:docMk/>
            <pc:sldMk cId="1528197973" sldId="589"/>
            <ac:spMk id="3" creationId="{C5B17747-E8F2-4D05-B8A1-B698C7E3B0E1}"/>
          </ac:spMkLst>
        </pc:spChg>
        <pc:spChg chg="mod">
          <ac:chgData name="Cristian Chilipirea" userId="34ab170da5908fc4" providerId="LiveId" clId="{9B59DFAA-BEC4-4AFC-A0A0-DB11E8DC9C50}" dt="2022-03-09T07:24:32.990" v="41" actId="207"/>
          <ac:spMkLst>
            <pc:docMk/>
            <pc:sldMk cId="1528197973" sldId="589"/>
            <ac:spMk id="27" creationId="{5F83F744-DE6A-4DE8-87FB-3689B45950EB}"/>
          </ac:spMkLst>
        </pc:spChg>
        <pc:spChg chg="mod">
          <ac:chgData name="Cristian Chilipirea" userId="34ab170da5908fc4" providerId="LiveId" clId="{9B59DFAA-BEC4-4AFC-A0A0-DB11E8DC9C50}" dt="2022-03-09T07:24:32.990" v="41" actId="207"/>
          <ac:spMkLst>
            <pc:docMk/>
            <pc:sldMk cId="1528197973" sldId="589"/>
            <ac:spMk id="29" creationId="{7E71EA78-B3F5-4157-AF3F-DF15396B3C00}"/>
          </ac:spMkLst>
        </pc:spChg>
        <pc:spChg chg="mod">
          <ac:chgData name="Cristian Chilipirea" userId="34ab170da5908fc4" providerId="LiveId" clId="{9B59DFAA-BEC4-4AFC-A0A0-DB11E8DC9C50}" dt="2022-03-09T07:24:32.990" v="41" actId="207"/>
          <ac:spMkLst>
            <pc:docMk/>
            <pc:sldMk cId="1528197973" sldId="589"/>
            <ac:spMk id="32" creationId="{53680975-241C-4921-8777-27C879FAF3DF}"/>
          </ac:spMkLst>
        </pc:spChg>
        <pc:spChg chg="mod">
          <ac:chgData name="Cristian Chilipirea" userId="34ab170da5908fc4" providerId="LiveId" clId="{9B59DFAA-BEC4-4AFC-A0A0-DB11E8DC9C50}" dt="2022-03-09T07:24:32.990" v="41" actId="207"/>
          <ac:spMkLst>
            <pc:docMk/>
            <pc:sldMk cId="1528197973" sldId="589"/>
            <ac:spMk id="33" creationId="{F6F2B888-0608-43A3-B985-5A5BFEB13659}"/>
          </ac:spMkLst>
        </pc:spChg>
        <pc:spChg chg="mod">
          <ac:chgData name="Cristian Chilipirea" userId="34ab170da5908fc4" providerId="LiveId" clId="{9B59DFAA-BEC4-4AFC-A0A0-DB11E8DC9C50}" dt="2022-03-09T07:24:32.990" v="41" actId="207"/>
          <ac:spMkLst>
            <pc:docMk/>
            <pc:sldMk cId="1528197973" sldId="589"/>
            <ac:spMk id="38" creationId="{1420FC4B-FD28-4F1A-9BEE-ACCA13325B2C}"/>
          </ac:spMkLst>
        </pc:spChg>
        <pc:spChg chg="mod">
          <ac:chgData name="Cristian Chilipirea" userId="34ab170da5908fc4" providerId="LiveId" clId="{9B59DFAA-BEC4-4AFC-A0A0-DB11E8DC9C50}" dt="2022-03-09T07:24:32.990" v="41" actId="207"/>
          <ac:spMkLst>
            <pc:docMk/>
            <pc:sldMk cId="1528197973" sldId="589"/>
            <ac:spMk id="40" creationId="{137E2A7D-9CB0-435A-9387-08B9021C71C1}"/>
          </ac:spMkLst>
        </pc:spChg>
        <pc:spChg chg="mod">
          <ac:chgData name="Cristian Chilipirea" userId="34ab170da5908fc4" providerId="LiveId" clId="{9B59DFAA-BEC4-4AFC-A0A0-DB11E8DC9C50}" dt="2022-03-09T07:24:32.990" v="41" actId="207"/>
          <ac:spMkLst>
            <pc:docMk/>
            <pc:sldMk cId="1528197973" sldId="589"/>
            <ac:spMk id="43" creationId="{E8328911-C8FA-4526-BACD-82EEF47264A6}"/>
          </ac:spMkLst>
        </pc:spChg>
        <pc:spChg chg="mod">
          <ac:chgData name="Cristian Chilipirea" userId="34ab170da5908fc4" providerId="LiveId" clId="{9B59DFAA-BEC4-4AFC-A0A0-DB11E8DC9C50}" dt="2022-03-09T07:24:32.990" v="41" actId="207"/>
          <ac:spMkLst>
            <pc:docMk/>
            <pc:sldMk cId="1528197973" sldId="589"/>
            <ac:spMk id="44" creationId="{6D353B78-1412-46FB-A56A-7087317C56F8}"/>
          </ac:spMkLst>
        </pc:spChg>
        <pc:spChg chg="mod">
          <ac:chgData name="Cristian Chilipirea" userId="34ab170da5908fc4" providerId="LiveId" clId="{9B59DFAA-BEC4-4AFC-A0A0-DB11E8DC9C50}" dt="2022-03-09T07:24:32.990" v="41" actId="207"/>
          <ac:spMkLst>
            <pc:docMk/>
            <pc:sldMk cId="1528197973" sldId="589"/>
            <ac:spMk id="45" creationId="{853B8E1F-6E82-423A-AEC4-5C64D8E5AC2A}"/>
          </ac:spMkLst>
        </pc:spChg>
        <pc:spChg chg="mod">
          <ac:chgData name="Cristian Chilipirea" userId="34ab170da5908fc4" providerId="LiveId" clId="{9B59DFAA-BEC4-4AFC-A0A0-DB11E8DC9C50}" dt="2022-03-09T07:24:32.990" v="41" actId="207"/>
          <ac:spMkLst>
            <pc:docMk/>
            <pc:sldMk cId="1528197973" sldId="589"/>
            <ac:spMk id="49" creationId="{7147C7A7-60B5-4A5D-85BC-BFCDD97F2361}"/>
          </ac:spMkLst>
        </pc:spChg>
        <pc:spChg chg="mod">
          <ac:chgData name="Cristian Chilipirea" userId="34ab170da5908fc4" providerId="LiveId" clId="{9B59DFAA-BEC4-4AFC-A0A0-DB11E8DC9C50}" dt="2022-03-09T07:24:32.990" v="41" actId="207"/>
          <ac:spMkLst>
            <pc:docMk/>
            <pc:sldMk cId="1528197973" sldId="589"/>
            <ac:spMk id="50" creationId="{94312B7C-04D7-4E6F-A78C-E9F582D0E3EB}"/>
          </ac:spMkLst>
        </pc:spChg>
        <pc:spChg chg="mod">
          <ac:chgData name="Cristian Chilipirea" userId="34ab170da5908fc4" providerId="LiveId" clId="{9B59DFAA-BEC4-4AFC-A0A0-DB11E8DC9C50}" dt="2022-03-09T07:24:32.990" v="41" actId="207"/>
          <ac:spMkLst>
            <pc:docMk/>
            <pc:sldMk cId="1528197973" sldId="589"/>
            <ac:spMk id="51" creationId="{1EAD83A2-33DF-409F-BA3D-A42157B31005}"/>
          </ac:spMkLst>
        </pc:spChg>
        <pc:spChg chg="mod">
          <ac:chgData name="Cristian Chilipirea" userId="34ab170da5908fc4" providerId="LiveId" clId="{9B59DFAA-BEC4-4AFC-A0A0-DB11E8DC9C50}" dt="2022-03-09T07:24:32.990" v="41" actId="207"/>
          <ac:spMkLst>
            <pc:docMk/>
            <pc:sldMk cId="1528197973" sldId="589"/>
            <ac:spMk id="55" creationId="{9E253796-37B5-4DD1-951B-AFFD04FA4111}"/>
          </ac:spMkLst>
        </pc:spChg>
        <pc:spChg chg="mod">
          <ac:chgData name="Cristian Chilipirea" userId="34ab170da5908fc4" providerId="LiveId" clId="{9B59DFAA-BEC4-4AFC-A0A0-DB11E8DC9C50}" dt="2022-03-09T07:24:32.990" v="41" actId="207"/>
          <ac:spMkLst>
            <pc:docMk/>
            <pc:sldMk cId="1528197973" sldId="589"/>
            <ac:spMk id="56" creationId="{6542A97F-9ED1-41B9-A2BB-D561E3E489D3}"/>
          </ac:spMkLst>
        </pc:spChg>
      </pc:sldChg>
      <pc:sldChg chg="modSp add mod">
        <pc:chgData name="Cristian Chilipirea" userId="34ab170da5908fc4" providerId="LiveId" clId="{9B59DFAA-BEC4-4AFC-A0A0-DB11E8DC9C50}" dt="2022-03-09T07:24:44.313" v="43" actId="207"/>
        <pc:sldMkLst>
          <pc:docMk/>
          <pc:sldMk cId="1287048085" sldId="590"/>
        </pc:sldMkLst>
        <pc:spChg chg="mod">
          <ac:chgData name="Cristian Chilipirea" userId="34ab170da5908fc4" providerId="LiveId" clId="{9B59DFAA-BEC4-4AFC-A0A0-DB11E8DC9C50}" dt="2022-03-09T07:24:38.677" v="42" actId="207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B59DFAA-BEC4-4AFC-A0A0-DB11E8DC9C50}" dt="2022-03-09T07:24:44.313" v="43" actId="207"/>
          <ac:spMkLst>
            <pc:docMk/>
            <pc:sldMk cId="1287048085" sldId="590"/>
            <ac:spMk id="3" creationId="{C5B17747-E8F2-4D05-B8A1-B698C7E3B0E1}"/>
          </ac:spMkLst>
        </pc:spChg>
        <pc:spChg chg="mod">
          <ac:chgData name="Cristian Chilipirea" userId="34ab170da5908fc4" providerId="LiveId" clId="{9B59DFAA-BEC4-4AFC-A0A0-DB11E8DC9C50}" dt="2022-03-09T07:24:44.313" v="43" actId="207"/>
          <ac:spMkLst>
            <pc:docMk/>
            <pc:sldMk cId="1287048085" sldId="590"/>
            <ac:spMk id="27" creationId="{5F83F744-DE6A-4DE8-87FB-3689B45950EB}"/>
          </ac:spMkLst>
        </pc:spChg>
        <pc:spChg chg="mod">
          <ac:chgData name="Cristian Chilipirea" userId="34ab170da5908fc4" providerId="LiveId" clId="{9B59DFAA-BEC4-4AFC-A0A0-DB11E8DC9C50}" dt="2022-03-09T07:24:44.313" v="43" actId="207"/>
          <ac:spMkLst>
            <pc:docMk/>
            <pc:sldMk cId="1287048085" sldId="590"/>
            <ac:spMk id="29" creationId="{7E71EA78-B3F5-4157-AF3F-DF15396B3C00}"/>
          </ac:spMkLst>
        </pc:spChg>
        <pc:spChg chg="mod">
          <ac:chgData name="Cristian Chilipirea" userId="34ab170da5908fc4" providerId="LiveId" clId="{9B59DFAA-BEC4-4AFC-A0A0-DB11E8DC9C50}" dt="2022-03-09T07:24:44.313" v="43" actId="207"/>
          <ac:spMkLst>
            <pc:docMk/>
            <pc:sldMk cId="1287048085" sldId="590"/>
            <ac:spMk id="32" creationId="{53680975-241C-4921-8777-27C879FAF3DF}"/>
          </ac:spMkLst>
        </pc:spChg>
        <pc:spChg chg="mod">
          <ac:chgData name="Cristian Chilipirea" userId="34ab170da5908fc4" providerId="LiveId" clId="{9B59DFAA-BEC4-4AFC-A0A0-DB11E8DC9C50}" dt="2022-03-09T07:24:44.313" v="43" actId="207"/>
          <ac:spMkLst>
            <pc:docMk/>
            <pc:sldMk cId="1287048085" sldId="590"/>
            <ac:spMk id="33" creationId="{F6F2B888-0608-43A3-B985-5A5BFEB13659}"/>
          </ac:spMkLst>
        </pc:spChg>
        <pc:spChg chg="mod">
          <ac:chgData name="Cristian Chilipirea" userId="34ab170da5908fc4" providerId="LiveId" clId="{9B59DFAA-BEC4-4AFC-A0A0-DB11E8DC9C50}" dt="2022-03-09T07:24:44.313" v="43" actId="207"/>
          <ac:spMkLst>
            <pc:docMk/>
            <pc:sldMk cId="1287048085" sldId="590"/>
            <ac:spMk id="38" creationId="{1420FC4B-FD28-4F1A-9BEE-ACCA13325B2C}"/>
          </ac:spMkLst>
        </pc:spChg>
        <pc:spChg chg="mod">
          <ac:chgData name="Cristian Chilipirea" userId="34ab170da5908fc4" providerId="LiveId" clId="{9B59DFAA-BEC4-4AFC-A0A0-DB11E8DC9C50}" dt="2022-03-09T07:24:44.313" v="43" actId="207"/>
          <ac:spMkLst>
            <pc:docMk/>
            <pc:sldMk cId="1287048085" sldId="590"/>
            <ac:spMk id="40" creationId="{1C09119A-AF36-4323-ABD2-02F063C46EA4}"/>
          </ac:spMkLst>
        </pc:spChg>
        <pc:spChg chg="mod">
          <ac:chgData name="Cristian Chilipirea" userId="34ab170da5908fc4" providerId="LiveId" clId="{9B59DFAA-BEC4-4AFC-A0A0-DB11E8DC9C50}" dt="2022-03-09T07:24:44.313" v="43" actId="207"/>
          <ac:spMkLst>
            <pc:docMk/>
            <pc:sldMk cId="1287048085" sldId="590"/>
            <ac:spMk id="43" creationId="{49F2BFF3-A684-40A1-B555-8D39214ADAA3}"/>
          </ac:spMkLst>
        </pc:spChg>
        <pc:spChg chg="mod">
          <ac:chgData name="Cristian Chilipirea" userId="34ab170da5908fc4" providerId="LiveId" clId="{9B59DFAA-BEC4-4AFC-A0A0-DB11E8DC9C50}" dt="2022-03-09T07:24:44.313" v="43" actId="207"/>
          <ac:spMkLst>
            <pc:docMk/>
            <pc:sldMk cId="1287048085" sldId="590"/>
            <ac:spMk id="44" creationId="{75251C00-E68C-4091-A69A-AB565F28CD73}"/>
          </ac:spMkLst>
        </pc:spChg>
        <pc:spChg chg="mod">
          <ac:chgData name="Cristian Chilipirea" userId="34ab170da5908fc4" providerId="LiveId" clId="{9B59DFAA-BEC4-4AFC-A0A0-DB11E8DC9C50}" dt="2022-03-09T07:24:44.313" v="43" actId="207"/>
          <ac:spMkLst>
            <pc:docMk/>
            <pc:sldMk cId="1287048085" sldId="590"/>
            <ac:spMk id="45" creationId="{62659F85-4AD9-408D-98E9-3682964C4E70}"/>
          </ac:spMkLst>
        </pc:spChg>
        <pc:spChg chg="mod">
          <ac:chgData name="Cristian Chilipirea" userId="34ab170da5908fc4" providerId="LiveId" clId="{9B59DFAA-BEC4-4AFC-A0A0-DB11E8DC9C50}" dt="2022-03-09T07:24:44.313" v="43" actId="207"/>
          <ac:spMkLst>
            <pc:docMk/>
            <pc:sldMk cId="1287048085" sldId="590"/>
            <ac:spMk id="49" creationId="{8C378F57-E560-4A91-B94D-CFE67BE6C9B6}"/>
          </ac:spMkLst>
        </pc:spChg>
        <pc:spChg chg="mod">
          <ac:chgData name="Cristian Chilipirea" userId="34ab170da5908fc4" providerId="LiveId" clId="{9B59DFAA-BEC4-4AFC-A0A0-DB11E8DC9C50}" dt="2022-03-09T07:24:44.313" v="43" actId="207"/>
          <ac:spMkLst>
            <pc:docMk/>
            <pc:sldMk cId="1287048085" sldId="590"/>
            <ac:spMk id="50" creationId="{70CE3558-A9C1-4384-AFC3-7C7458C10203}"/>
          </ac:spMkLst>
        </pc:spChg>
        <pc:spChg chg="mod">
          <ac:chgData name="Cristian Chilipirea" userId="34ab170da5908fc4" providerId="LiveId" clId="{9B59DFAA-BEC4-4AFC-A0A0-DB11E8DC9C50}" dt="2022-03-09T07:24:44.313" v="43" actId="207"/>
          <ac:spMkLst>
            <pc:docMk/>
            <pc:sldMk cId="1287048085" sldId="590"/>
            <ac:spMk id="51" creationId="{4F433842-250C-4A73-9FE7-9CB649795855}"/>
          </ac:spMkLst>
        </pc:spChg>
        <pc:spChg chg="mod">
          <ac:chgData name="Cristian Chilipirea" userId="34ab170da5908fc4" providerId="LiveId" clId="{9B59DFAA-BEC4-4AFC-A0A0-DB11E8DC9C50}" dt="2022-03-09T07:24:44.313" v="43" actId="207"/>
          <ac:spMkLst>
            <pc:docMk/>
            <pc:sldMk cId="1287048085" sldId="590"/>
            <ac:spMk id="55" creationId="{0CD52A34-BC60-4DE0-859C-57A823BEF711}"/>
          </ac:spMkLst>
        </pc:spChg>
        <pc:spChg chg="mod">
          <ac:chgData name="Cristian Chilipirea" userId="34ab170da5908fc4" providerId="LiveId" clId="{9B59DFAA-BEC4-4AFC-A0A0-DB11E8DC9C50}" dt="2022-03-09T07:24:44.313" v="43" actId="207"/>
          <ac:spMkLst>
            <pc:docMk/>
            <pc:sldMk cId="1287048085" sldId="590"/>
            <ac:spMk id="56" creationId="{C4418D24-EDDD-4F88-8739-4A7A7C3A446E}"/>
          </ac:spMkLst>
        </pc:spChg>
      </pc:sldChg>
      <pc:sldChg chg="modSp add mod">
        <pc:chgData name="Cristian Chilipirea" userId="34ab170da5908fc4" providerId="LiveId" clId="{9B59DFAA-BEC4-4AFC-A0A0-DB11E8DC9C50}" dt="2022-03-09T07:24:54.237" v="45" actId="207"/>
        <pc:sldMkLst>
          <pc:docMk/>
          <pc:sldMk cId="3931174030" sldId="591"/>
        </pc:sldMkLst>
        <pc:spChg chg="mod">
          <ac:chgData name="Cristian Chilipirea" userId="34ab170da5908fc4" providerId="LiveId" clId="{9B59DFAA-BEC4-4AFC-A0A0-DB11E8DC9C50}" dt="2022-03-09T07:24:49.774" v="44" actId="207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B59DFAA-BEC4-4AFC-A0A0-DB11E8DC9C50}" dt="2022-03-09T07:24:54.237" v="45" actId="207"/>
          <ac:spMkLst>
            <pc:docMk/>
            <pc:sldMk cId="3931174030" sldId="591"/>
            <ac:spMk id="3" creationId="{C5B17747-E8F2-4D05-B8A1-B698C7E3B0E1}"/>
          </ac:spMkLst>
        </pc:spChg>
        <pc:spChg chg="mod">
          <ac:chgData name="Cristian Chilipirea" userId="34ab170da5908fc4" providerId="LiveId" clId="{9B59DFAA-BEC4-4AFC-A0A0-DB11E8DC9C50}" dt="2022-03-09T07:24:54.237" v="45" actId="207"/>
          <ac:spMkLst>
            <pc:docMk/>
            <pc:sldMk cId="3931174030" sldId="591"/>
            <ac:spMk id="27" creationId="{5F83F744-DE6A-4DE8-87FB-3689B45950EB}"/>
          </ac:spMkLst>
        </pc:spChg>
        <pc:spChg chg="mod">
          <ac:chgData name="Cristian Chilipirea" userId="34ab170da5908fc4" providerId="LiveId" clId="{9B59DFAA-BEC4-4AFC-A0A0-DB11E8DC9C50}" dt="2022-03-09T07:24:54.237" v="45" actId="207"/>
          <ac:spMkLst>
            <pc:docMk/>
            <pc:sldMk cId="3931174030" sldId="591"/>
            <ac:spMk id="29" creationId="{7E71EA78-B3F5-4157-AF3F-DF15396B3C00}"/>
          </ac:spMkLst>
        </pc:spChg>
        <pc:spChg chg="mod">
          <ac:chgData name="Cristian Chilipirea" userId="34ab170da5908fc4" providerId="LiveId" clId="{9B59DFAA-BEC4-4AFC-A0A0-DB11E8DC9C50}" dt="2022-03-09T07:24:54.237" v="45" actId="207"/>
          <ac:spMkLst>
            <pc:docMk/>
            <pc:sldMk cId="3931174030" sldId="591"/>
            <ac:spMk id="32" creationId="{53680975-241C-4921-8777-27C879FAF3DF}"/>
          </ac:spMkLst>
        </pc:spChg>
        <pc:spChg chg="mod">
          <ac:chgData name="Cristian Chilipirea" userId="34ab170da5908fc4" providerId="LiveId" clId="{9B59DFAA-BEC4-4AFC-A0A0-DB11E8DC9C50}" dt="2022-03-09T07:24:54.237" v="45" actId="207"/>
          <ac:spMkLst>
            <pc:docMk/>
            <pc:sldMk cId="3931174030" sldId="591"/>
            <ac:spMk id="33" creationId="{F6F2B888-0608-43A3-B985-5A5BFEB13659}"/>
          </ac:spMkLst>
        </pc:spChg>
        <pc:spChg chg="mod">
          <ac:chgData name="Cristian Chilipirea" userId="34ab170da5908fc4" providerId="LiveId" clId="{9B59DFAA-BEC4-4AFC-A0A0-DB11E8DC9C50}" dt="2022-03-09T07:24:54.237" v="45" actId="207"/>
          <ac:spMkLst>
            <pc:docMk/>
            <pc:sldMk cId="3931174030" sldId="591"/>
            <ac:spMk id="38" creationId="{1420FC4B-FD28-4F1A-9BEE-ACCA13325B2C}"/>
          </ac:spMkLst>
        </pc:spChg>
        <pc:spChg chg="mod">
          <ac:chgData name="Cristian Chilipirea" userId="34ab170da5908fc4" providerId="LiveId" clId="{9B59DFAA-BEC4-4AFC-A0A0-DB11E8DC9C50}" dt="2022-03-09T07:24:54.237" v="45" actId="207"/>
          <ac:spMkLst>
            <pc:docMk/>
            <pc:sldMk cId="3931174030" sldId="591"/>
            <ac:spMk id="40" creationId="{1F719B75-73B6-4105-A7CC-748CE76F2A84}"/>
          </ac:spMkLst>
        </pc:spChg>
        <pc:spChg chg="mod">
          <ac:chgData name="Cristian Chilipirea" userId="34ab170da5908fc4" providerId="LiveId" clId="{9B59DFAA-BEC4-4AFC-A0A0-DB11E8DC9C50}" dt="2022-03-09T07:24:54.237" v="45" actId="207"/>
          <ac:spMkLst>
            <pc:docMk/>
            <pc:sldMk cId="3931174030" sldId="591"/>
            <ac:spMk id="44" creationId="{C2B4BA01-1AFC-4B2F-93D2-FC4396F4CFCD}"/>
          </ac:spMkLst>
        </pc:spChg>
        <pc:spChg chg="mod">
          <ac:chgData name="Cristian Chilipirea" userId="34ab170da5908fc4" providerId="LiveId" clId="{9B59DFAA-BEC4-4AFC-A0A0-DB11E8DC9C50}" dt="2022-03-09T07:24:54.237" v="45" actId="207"/>
          <ac:spMkLst>
            <pc:docMk/>
            <pc:sldMk cId="3931174030" sldId="591"/>
            <ac:spMk id="45" creationId="{F7043115-A609-49F7-BB9E-5BFE80413372}"/>
          </ac:spMkLst>
        </pc:spChg>
        <pc:spChg chg="mod">
          <ac:chgData name="Cristian Chilipirea" userId="34ab170da5908fc4" providerId="LiveId" clId="{9B59DFAA-BEC4-4AFC-A0A0-DB11E8DC9C50}" dt="2022-03-09T07:24:54.237" v="45" actId="207"/>
          <ac:spMkLst>
            <pc:docMk/>
            <pc:sldMk cId="3931174030" sldId="591"/>
            <ac:spMk id="46" creationId="{92F5DEBE-41C8-40DA-BA84-7C4A1D6DD317}"/>
          </ac:spMkLst>
        </pc:spChg>
        <pc:spChg chg="mod">
          <ac:chgData name="Cristian Chilipirea" userId="34ab170da5908fc4" providerId="LiveId" clId="{9B59DFAA-BEC4-4AFC-A0A0-DB11E8DC9C50}" dt="2022-03-09T07:24:54.237" v="45" actId="207"/>
          <ac:spMkLst>
            <pc:docMk/>
            <pc:sldMk cId="3931174030" sldId="591"/>
            <ac:spMk id="47" creationId="{10291EAC-854F-419D-BB97-5E04F2494A06}"/>
          </ac:spMkLst>
        </pc:spChg>
        <pc:spChg chg="mod">
          <ac:chgData name="Cristian Chilipirea" userId="34ab170da5908fc4" providerId="LiveId" clId="{9B59DFAA-BEC4-4AFC-A0A0-DB11E8DC9C50}" dt="2022-03-09T07:24:54.237" v="45" actId="207"/>
          <ac:spMkLst>
            <pc:docMk/>
            <pc:sldMk cId="3931174030" sldId="591"/>
            <ac:spMk id="48" creationId="{E6EFAAC2-CCD9-4E3C-B907-56CF0E925D5B}"/>
          </ac:spMkLst>
        </pc:spChg>
        <pc:spChg chg="mod">
          <ac:chgData name="Cristian Chilipirea" userId="34ab170da5908fc4" providerId="LiveId" clId="{9B59DFAA-BEC4-4AFC-A0A0-DB11E8DC9C50}" dt="2022-03-09T07:24:54.237" v="45" actId="207"/>
          <ac:spMkLst>
            <pc:docMk/>
            <pc:sldMk cId="3931174030" sldId="591"/>
            <ac:spMk id="52" creationId="{3FE552F7-3083-4085-9BC8-FFEB00C99CCE}"/>
          </ac:spMkLst>
        </pc:spChg>
        <pc:spChg chg="mod">
          <ac:chgData name="Cristian Chilipirea" userId="34ab170da5908fc4" providerId="LiveId" clId="{9B59DFAA-BEC4-4AFC-A0A0-DB11E8DC9C50}" dt="2022-03-09T07:24:54.237" v="45" actId="207"/>
          <ac:spMkLst>
            <pc:docMk/>
            <pc:sldMk cId="3931174030" sldId="591"/>
            <ac:spMk id="53" creationId="{21B414A2-A3E1-4D8A-8004-6D4C9C6779B2}"/>
          </ac:spMkLst>
        </pc:spChg>
        <pc:spChg chg="mod">
          <ac:chgData name="Cristian Chilipirea" userId="34ab170da5908fc4" providerId="LiveId" clId="{9B59DFAA-BEC4-4AFC-A0A0-DB11E8DC9C50}" dt="2022-03-09T07:24:54.237" v="45" actId="207"/>
          <ac:spMkLst>
            <pc:docMk/>
            <pc:sldMk cId="3931174030" sldId="591"/>
            <ac:spMk id="54" creationId="{54A4655C-3D60-4DD2-B576-C4CFC0F75428}"/>
          </ac:spMkLst>
        </pc:spChg>
        <pc:spChg chg="mod">
          <ac:chgData name="Cristian Chilipirea" userId="34ab170da5908fc4" providerId="LiveId" clId="{9B59DFAA-BEC4-4AFC-A0A0-DB11E8DC9C50}" dt="2022-03-09T07:24:54.237" v="45" actId="207"/>
          <ac:spMkLst>
            <pc:docMk/>
            <pc:sldMk cId="3931174030" sldId="591"/>
            <ac:spMk id="58" creationId="{349CA5D2-0CA4-4240-9911-8DC77DA8BAAE}"/>
          </ac:spMkLst>
        </pc:spChg>
        <pc:spChg chg="mod">
          <ac:chgData name="Cristian Chilipirea" userId="34ab170da5908fc4" providerId="LiveId" clId="{9B59DFAA-BEC4-4AFC-A0A0-DB11E8DC9C50}" dt="2022-03-09T07:24:54.237" v="45" actId="207"/>
          <ac:spMkLst>
            <pc:docMk/>
            <pc:sldMk cId="3931174030" sldId="591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9B59DFAA-BEC4-4AFC-A0A0-DB11E8DC9C50}" dt="2022-03-09T07:25:03.550" v="47" actId="207"/>
        <pc:sldMkLst>
          <pc:docMk/>
          <pc:sldMk cId="4221651538" sldId="592"/>
        </pc:sldMkLst>
        <pc:spChg chg="mod">
          <ac:chgData name="Cristian Chilipirea" userId="34ab170da5908fc4" providerId="LiveId" clId="{9B59DFAA-BEC4-4AFC-A0A0-DB11E8DC9C50}" dt="2022-03-09T07:24:59.269" v="46" actId="207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B59DFAA-BEC4-4AFC-A0A0-DB11E8DC9C50}" dt="2022-03-09T07:25:03.550" v="47" actId="207"/>
          <ac:spMkLst>
            <pc:docMk/>
            <pc:sldMk cId="4221651538" sldId="592"/>
            <ac:spMk id="3" creationId="{C5B17747-E8F2-4D05-B8A1-B698C7E3B0E1}"/>
          </ac:spMkLst>
        </pc:spChg>
        <pc:spChg chg="mod">
          <ac:chgData name="Cristian Chilipirea" userId="34ab170da5908fc4" providerId="LiveId" clId="{9B59DFAA-BEC4-4AFC-A0A0-DB11E8DC9C50}" dt="2022-03-09T07:25:03.550" v="47" actId="207"/>
          <ac:spMkLst>
            <pc:docMk/>
            <pc:sldMk cId="4221651538" sldId="592"/>
            <ac:spMk id="27" creationId="{5F83F744-DE6A-4DE8-87FB-3689B45950EB}"/>
          </ac:spMkLst>
        </pc:spChg>
        <pc:spChg chg="mod">
          <ac:chgData name="Cristian Chilipirea" userId="34ab170da5908fc4" providerId="LiveId" clId="{9B59DFAA-BEC4-4AFC-A0A0-DB11E8DC9C50}" dt="2022-03-09T07:25:03.550" v="47" actId="207"/>
          <ac:spMkLst>
            <pc:docMk/>
            <pc:sldMk cId="4221651538" sldId="592"/>
            <ac:spMk id="29" creationId="{7E71EA78-B3F5-4157-AF3F-DF15396B3C00}"/>
          </ac:spMkLst>
        </pc:spChg>
        <pc:spChg chg="mod">
          <ac:chgData name="Cristian Chilipirea" userId="34ab170da5908fc4" providerId="LiveId" clId="{9B59DFAA-BEC4-4AFC-A0A0-DB11E8DC9C50}" dt="2022-03-09T07:25:03.550" v="47" actId="207"/>
          <ac:spMkLst>
            <pc:docMk/>
            <pc:sldMk cId="4221651538" sldId="592"/>
            <ac:spMk id="32" creationId="{53680975-241C-4921-8777-27C879FAF3DF}"/>
          </ac:spMkLst>
        </pc:spChg>
        <pc:spChg chg="mod">
          <ac:chgData name="Cristian Chilipirea" userId="34ab170da5908fc4" providerId="LiveId" clId="{9B59DFAA-BEC4-4AFC-A0A0-DB11E8DC9C50}" dt="2022-03-09T07:25:03.550" v="47" actId="207"/>
          <ac:spMkLst>
            <pc:docMk/>
            <pc:sldMk cId="4221651538" sldId="592"/>
            <ac:spMk id="33" creationId="{F6F2B888-0608-43A3-B985-5A5BFEB13659}"/>
          </ac:spMkLst>
        </pc:spChg>
        <pc:spChg chg="mod">
          <ac:chgData name="Cristian Chilipirea" userId="34ab170da5908fc4" providerId="LiveId" clId="{9B59DFAA-BEC4-4AFC-A0A0-DB11E8DC9C50}" dt="2022-03-09T07:25:03.550" v="47" actId="207"/>
          <ac:spMkLst>
            <pc:docMk/>
            <pc:sldMk cId="4221651538" sldId="592"/>
            <ac:spMk id="34" creationId="{A567B3E1-D725-4F28-B781-C78C685C79DB}"/>
          </ac:spMkLst>
        </pc:spChg>
        <pc:spChg chg="mod">
          <ac:chgData name="Cristian Chilipirea" userId="34ab170da5908fc4" providerId="LiveId" clId="{9B59DFAA-BEC4-4AFC-A0A0-DB11E8DC9C50}" dt="2022-03-09T07:25:03.550" v="47" actId="207"/>
          <ac:spMkLst>
            <pc:docMk/>
            <pc:sldMk cId="4221651538" sldId="592"/>
            <ac:spMk id="38" creationId="{1420FC4B-FD28-4F1A-9BEE-ACCA13325B2C}"/>
          </ac:spMkLst>
        </pc:spChg>
        <pc:spChg chg="mod">
          <ac:chgData name="Cristian Chilipirea" userId="34ab170da5908fc4" providerId="LiveId" clId="{9B59DFAA-BEC4-4AFC-A0A0-DB11E8DC9C50}" dt="2022-03-09T07:25:03.550" v="47" actId="207"/>
          <ac:spMkLst>
            <pc:docMk/>
            <pc:sldMk cId="4221651538" sldId="592"/>
            <ac:spMk id="40" creationId="{1F719B75-73B6-4105-A7CC-748CE76F2A84}"/>
          </ac:spMkLst>
        </pc:spChg>
        <pc:spChg chg="mod">
          <ac:chgData name="Cristian Chilipirea" userId="34ab170da5908fc4" providerId="LiveId" clId="{9B59DFAA-BEC4-4AFC-A0A0-DB11E8DC9C50}" dt="2022-03-09T07:25:03.550" v="47" actId="207"/>
          <ac:spMkLst>
            <pc:docMk/>
            <pc:sldMk cId="4221651538" sldId="592"/>
            <ac:spMk id="44" creationId="{C2B4BA01-1AFC-4B2F-93D2-FC4396F4CFCD}"/>
          </ac:spMkLst>
        </pc:spChg>
        <pc:spChg chg="mod">
          <ac:chgData name="Cristian Chilipirea" userId="34ab170da5908fc4" providerId="LiveId" clId="{9B59DFAA-BEC4-4AFC-A0A0-DB11E8DC9C50}" dt="2022-03-09T07:25:03.550" v="47" actId="207"/>
          <ac:spMkLst>
            <pc:docMk/>
            <pc:sldMk cId="4221651538" sldId="592"/>
            <ac:spMk id="45" creationId="{F7043115-A609-49F7-BB9E-5BFE80413372}"/>
          </ac:spMkLst>
        </pc:spChg>
        <pc:spChg chg="mod">
          <ac:chgData name="Cristian Chilipirea" userId="34ab170da5908fc4" providerId="LiveId" clId="{9B59DFAA-BEC4-4AFC-A0A0-DB11E8DC9C50}" dt="2022-03-09T07:25:03.550" v="47" actId="207"/>
          <ac:spMkLst>
            <pc:docMk/>
            <pc:sldMk cId="4221651538" sldId="592"/>
            <ac:spMk id="46" creationId="{92F5DEBE-41C8-40DA-BA84-7C4A1D6DD317}"/>
          </ac:spMkLst>
        </pc:spChg>
        <pc:spChg chg="mod">
          <ac:chgData name="Cristian Chilipirea" userId="34ab170da5908fc4" providerId="LiveId" clId="{9B59DFAA-BEC4-4AFC-A0A0-DB11E8DC9C50}" dt="2022-03-09T07:25:03.550" v="47" actId="207"/>
          <ac:spMkLst>
            <pc:docMk/>
            <pc:sldMk cId="4221651538" sldId="592"/>
            <ac:spMk id="47" creationId="{10291EAC-854F-419D-BB97-5E04F2494A06}"/>
          </ac:spMkLst>
        </pc:spChg>
        <pc:spChg chg="mod">
          <ac:chgData name="Cristian Chilipirea" userId="34ab170da5908fc4" providerId="LiveId" clId="{9B59DFAA-BEC4-4AFC-A0A0-DB11E8DC9C50}" dt="2022-03-09T07:25:03.550" v="47" actId="207"/>
          <ac:spMkLst>
            <pc:docMk/>
            <pc:sldMk cId="4221651538" sldId="592"/>
            <ac:spMk id="48" creationId="{E6EFAAC2-CCD9-4E3C-B907-56CF0E925D5B}"/>
          </ac:spMkLst>
        </pc:spChg>
        <pc:spChg chg="mod">
          <ac:chgData name="Cristian Chilipirea" userId="34ab170da5908fc4" providerId="LiveId" clId="{9B59DFAA-BEC4-4AFC-A0A0-DB11E8DC9C50}" dt="2022-03-09T07:25:03.550" v="47" actId="207"/>
          <ac:spMkLst>
            <pc:docMk/>
            <pc:sldMk cId="4221651538" sldId="592"/>
            <ac:spMk id="52" creationId="{3FE552F7-3083-4085-9BC8-FFEB00C99CCE}"/>
          </ac:spMkLst>
        </pc:spChg>
        <pc:spChg chg="mod">
          <ac:chgData name="Cristian Chilipirea" userId="34ab170da5908fc4" providerId="LiveId" clId="{9B59DFAA-BEC4-4AFC-A0A0-DB11E8DC9C50}" dt="2022-03-09T07:25:03.550" v="47" actId="207"/>
          <ac:spMkLst>
            <pc:docMk/>
            <pc:sldMk cId="4221651538" sldId="592"/>
            <ac:spMk id="53" creationId="{21B414A2-A3E1-4D8A-8004-6D4C9C6779B2}"/>
          </ac:spMkLst>
        </pc:spChg>
        <pc:spChg chg="mod">
          <ac:chgData name="Cristian Chilipirea" userId="34ab170da5908fc4" providerId="LiveId" clId="{9B59DFAA-BEC4-4AFC-A0A0-DB11E8DC9C50}" dt="2022-03-09T07:25:03.550" v="47" actId="207"/>
          <ac:spMkLst>
            <pc:docMk/>
            <pc:sldMk cId="4221651538" sldId="592"/>
            <ac:spMk id="54" creationId="{54A4655C-3D60-4DD2-B576-C4CFC0F75428}"/>
          </ac:spMkLst>
        </pc:spChg>
        <pc:spChg chg="mod">
          <ac:chgData name="Cristian Chilipirea" userId="34ab170da5908fc4" providerId="LiveId" clId="{9B59DFAA-BEC4-4AFC-A0A0-DB11E8DC9C50}" dt="2022-03-09T07:25:03.550" v="47" actId="207"/>
          <ac:spMkLst>
            <pc:docMk/>
            <pc:sldMk cId="4221651538" sldId="592"/>
            <ac:spMk id="58" creationId="{349CA5D2-0CA4-4240-9911-8DC77DA8BAAE}"/>
          </ac:spMkLst>
        </pc:spChg>
        <pc:spChg chg="mod">
          <ac:chgData name="Cristian Chilipirea" userId="34ab170da5908fc4" providerId="LiveId" clId="{9B59DFAA-BEC4-4AFC-A0A0-DB11E8DC9C50}" dt="2022-03-09T07:25:03.550" v="47" actId="207"/>
          <ac:spMkLst>
            <pc:docMk/>
            <pc:sldMk cId="4221651538" sldId="592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9B59DFAA-BEC4-4AFC-A0A0-DB11E8DC9C50}" dt="2022-03-09T07:25:12.770" v="49" actId="207"/>
        <pc:sldMkLst>
          <pc:docMk/>
          <pc:sldMk cId="2592642322" sldId="593"/>
        </pc:sldMkLst>
        <pc:spChg chg="mod">
          <ac:chgData name="Cristian Chilipirea" userId="34ab170da5908fc4" providerId="LiveId" clId="{9B59DFAA-BEC4-4AFC-A0A0-DB11E8DC9C50}" dt="2022-03-09T07:25:08.855" v="48" actId="207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B59DFAA-BEC4-4AFC-A0A0-DB11E8DC9C50}" dt="2022-03-09T07:25:12.770" v="49" actId="207"/>
          <ac:spMkLst>
            <pc:docMk/>
            <pc:sldMk cId="2592642322" sldId="593"/>
            <ac:spMk id="3" creationId="{C5B17747-E8F2-4D05-B8A1-B698C7E3B0E1}"/>
          </ac:spMkLst>
        </pc:spChg>
        <pc:spChg chg="mod">
          <ac:chgData name="Cristian Chilipirea" userId="34ab170da5908fc4" providerId="LiveId" clId="{9B59DFAA-BEC4-4AFC-A0A0-DB11E8DC9C50}" dt="2022-03-09T07:25:12.770" v="49" actId="207"/>
          <ac:spMkLst>
            <pc:docMk/>
            <pc:sldMk cId="2592642322" sldId="593"/>
            <ac:spMk id="27" creationId="{5F83F744-DE6A-4DE8-87FB-3689B45950EB}"/>
          </ac:spMkLst>
        </pc:spChg>
        <pc:spChg chg="mod">
          <ac:chgData name="Cristian Chilipirea" userId="34ab170da5908fc4" providerId="LiveId" clId="{9B59DFAA-BEC4-4AFC-A0A0-DB11E8DC9C50}" dt="2022-03-09T07:25:12.770" v="49" actId="207"/>
          <ac:spMkLst>
            <pc:docMk/>
            <pc:sldMk cId="2592642322" sldId="593"/>
            <ac:spMk id="29" creationId="{7E71EA78-B3F5-4157-AF3F-DF15396B3C00}"/>
          </ac:spMkLst>
        </pc:spChg>
        <pc:spChg chg="mod">
          <ac:chgData name="Cristian Chilipirea" userId="34ab170da5908fc4" providerId="LiveId" clId="{9B59DFAA-BEC4-4AFC-A0A0-DB11E8DC9C50}" dt="2022-03-09T07:25:12.770" v="49" actId="207"/>
          <ac:spMkLst>
            <pc:docMk/>
            <pc:sldMk cId="2592642322" sldId="593"/>
            <ac:spMk id="32" creationId="{53680975-241C-4921-8777-27C879FAF3DF}"/>
          </ac:spMkLst>
        </pc:spChg>
        <pc:spChg chg="mod">
          <ac:chgData name="Cristian Chilipirea" userId="34ab170da5908fc4" providerId="LiveId" clId="{9B59DFAA-BEC4-4AFC-A0A0-DB11E8DC9C50}" dt="2022-03-09T07:25:12.770" v="49" actId="207"/>
          <ac:spMkLst>
            <pc:docMk/>
            <pc:sldMk cId="2592642322" sldId="593"/>
            <ac:spMk id="33" creationId="{F6F2B888-0608-43A3-B985-5A5BFEB13659}"/>
          </ac:spMkLst>
        </pc:spChg>
        <pc:spChg chg="mod">
          <ac:chgData name="Cristian Chilipirea" userId="34ab170da5908fc4" providerId="LiveId" clId="{9B59DFAA-BEC4-4AFC-A0A0-DB11E8DC9C50}" dt="2022-03-09T07:25:12.770" v="49" actId="207"/>
          <ac:spMkLst>
            <pc:docMk/>
            <pc:sldMk cId="2592642322" sldId="593"/>
            <ac:spMk id="34" creationId="{A567B3E1-D725-4F28-B781-C78C685C79DB}"/>
          </ac:spMkLst>
        </pc:spChg>
        <pc:spChg chg="mod">
          <ac:chgData name="Cristian Chilipirea" userId="34ab170da5908fc4" providerId="LiveId" clId="{9B59DFAA-BEC4-4AFC-A0A0-DB11E8DC9C50}" dt="2022-03-09T07:25:12.770" v="49" actId="207"/>
          <ac:spMkLst>
            <pc:docMk/>
            <pc:sldMk cId="2592642322" sldId="593"/>
            <ac:spMk id="37" creationId="{F80FD55F-DC5A-457A-A922-164E9E28F2BC}"/>
          </ac:spMkLst>
        </pc:spChg>
        <pc:spChg chg="mod">
          <ac:chgData name="Cristian Chilipirea" userId="34ab170da5908fc4" providerId="LiveId" clId="{9B59DFAA-BEC4-4AFC-A0A0-DB11E8DC9C50}" dt="2022-03-09T07:25:12.770" v="49" actId="207"/>
          <ac:spMkLst>
            <pc:docMk/>
            <pc:sldMk cId="2592642322" sldId="593"/>
            <ac:spMk id="38" creationId="{1420FC4B-FD28-4F1A-9BEE-ACCA13325B2C}"/>
          </ac:spMkLst>
        </pc:spChg>
        <pc:spChg chg="mod">
          <ac:chgData name="Cristian Chilipirea" userId="34ab170da5908fc4" providerId="LiveId" clId="{9B59DFAA-BEC4-4AFC-A0A0-DB11E8DC9C50}" dt="2022-03-09T07:25:12.770" v="49" actId="207"/>
          <ac:spMkLst>
            <pc:docMk/>
            <pc:sldMk cId="2592642322" sldId="593"/>
            <ac:spMk id="40" creationId="{1F719B75-73B6-4105-A7CC-748CE76F2A84}"/>
          </ac:spMkLst>
        </pc:spChg>
        <pc:spChg chg="mod">
          <ac:chgData name="Cristian Chilipirea" userId="34ab170da5908fc4" providerId="LiveId" clId="{9B59DFAA-BEC4-4AFC-A0A0-DB11E8DC9C50}" dt="2022-03-09T07:25:12.770" v="49" actId="207"/>
          <ac:spMkLst>
            <pc:docMk/>
            <pc:sldMk cId="2592642322" sldId="593"/>
            <ac:spMk id="44" creationId="{C2B4BA01-1AFC-4B2F-93D2-FC4396F4CFCD}"/>
          </ac:spMkLst>
        </pc:spChg>
        <pc:spChg chg="mod">
          <ac:chgData name="Cristian Chilipirea" userId="34ab170da5908fc4" providerId="LiveId" clId="{9B59DFAA-BEC4-4AFC-A0A0-DB11E8DC9C50}" dt="2022-03-09T07:25:12.770" v="49" actId="207"/>
          <ac:spMkLst>
            <pc:docMk/>
            <pc:sldMk cId="2592642322" sldId="593"/>
            <ac:spMk id="45" creationId="{F7043115-A609-49F7-BB9E-5BFE80413372}"/>
          </ac:spMkLst>
        </pc:spChg>
        <pc:spChg chg="mod">
          <ac:chgData name="Cristian Chilipirea" userId="34ab170da5908fc4" providerId="LiveId" clId="{9B59DFAA-BEC4-4AFC-A0A0-DB11E8DC9C50}" dt="2022-03-09T07:25:12.770" v="49" actId="207"/>
          <ac:spMkLst>
            <pc:docMk/>
            <pc:sldMk cId="2592642322" sldId="593"/>
            <ac:spMk id="46" creationId="{92F5DEBE-41C8-40DA-BA84-7C4A1D6DD317}"/>
          </ac:spMkLst>
        </pc:spChg>
        <pc:spChg chg="mod">
          <ac:chgData name="Cristian Chilipirea" userId="34ab170da5908fc4" providerId="LiveId" clId="{9B59DFAA-BEC4-4AFC-A0A0-DB11E8DC9C50}" dt="2022-03-09T07:25:12.770" v="49" actId="207"/>
          <ac:spMkLst>
            <pc:docMk/>
            <pc:sldMk cId="2592642322" sldId="593"/>
            <ac:spMk id="47" creationId="{10291EAC-854F-419D-BB97-5E04F2494A06}"/>
          </ac:spMkLst>
        </pc:spChg>
        <pc:spChg chg="mod">
          <ac:chgData name="Cristian Chilipirea" userId="34ab170da5908fc4" providerId="LiveId" clId="{9B59DFAA-BEC4-4AFC-A0A0-DB11E8DC9C50}" dt="2022-03-09T07:25:12.770" v="49" actId="207"/>
          <ac:spMkLst>
            <pc:docMk/>
            <pc:sldMk cId="2592642322" sldId="593"/>
            <ac:spMk id="48" creationId="{E6EFAAC2-CCD9-4E3C-B907-56CF0E925D5B}"/>
          </ac:spMkLst>
        </pc:spChg>
        <pc:spChg chg="mod">
          <ac:chgData name="Cristian Chilipirea" userId="34ab170da5908fc4" providerId="LiveId" clId="{9B59DFAA-BEC4-4AFC-A0A0-DB11E8DC9C50}" dt="2022-03-09T07:25:12.770" v="49" actId="207"/>
          <ac:spMkLst>
            <pc:docMk/>
            <pc:sldMk cId="2592642322" sldId="593"/>
            <ac:spMk id="52" creationId="{3FE552F7-3083-4085-9BC8-FFEB00C99CCE}"/>
          </ac:spMkLst>
        </pc:spChg>
        <pc:spChg chg="mod">
          <ac:chgData name="Cristian Chilipirea" userId="34ab170da5908fc4" providerId="LiveId" clId="{9B59DFAA-BEC4-4AFC-A0A0-DB11E8DC9C50}" dt="2022-03-09T07:25:12.770" v="49" actId="207"/>
          <ac:spMkLst>
            <pc:docMk/>
            <pc:sldMk cId="2592642322" sldId="593"/>
            <ac:spMk id="53" creationId="{21B414A2-A3E1-4D8A-8004-6D4C9C6779B2}"/>
          </ac:spMkLst>
        </pc:spChg>
        <pc:spChg chg="mod">
          <ac:chgData name="Cristian Chilipirea" userId="34ab170da5908fc4" providerId="LiveId" clId="{9B59DFAA-BEC4-4AFC-A0A0-DB11E8DC9C50}" dt="2022-03-09T07:25:12.770" v="49" actId="207"/>
          <ac:spMkLst>
            <pc:docMk/>
            <pc:sldMk cId="2592642322" sldId="593"/>
            <ac:spMk id="54" creationId="{54A4655C-3D60-4DD2-B576-C4CFC0F75428}"/>
          </ac:spMkLst>
        </pc:spChg>
        <pc:spChg chg="mod">
          <ac:chgData name="Cristian Chilipirea" userId="34ab170da5908fc4" providerId="LiveId" clId="{9B59DFAA-BEC4-4AFC-A0A0-DB11E8DC9C50}" dt="2022-03-09T07:25:12.770" v="49" actId="207"/>
          <ac:spMkLst>
            <pc:docMk/>
            <pc:sldMk cId="2592642322" sldId="593"/>
            <ac:spMk id="58" creationId="{349CA5D2-0CA4-4240-9911-8DC77DA8BAAE}"/>
          </ac:spMkLst>
        </pc:spChg>
        <pc:spChg chg="mod">
          <ac:chgData name="Cristian Chilipirea" userId="34ab170da5908fc4" providerId="LiveId" clId="{9B59DFAA-BEC4-4AFC-A0A0-DB11E8DC9C50}" dt="2022-03-09T07:25:12.770" v="49" actId="207"/>
          <ac:spMkLst>
            <pc:docMk/>
            <pc:sldMk cId="2592642322" sldId="593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9B59DFAA-BEC4-4AFC-A0A0-DB11E8DC9C50}" dt="2022-03-09T07:25:21.691" v="51" actId="207"/>
        <pc:sldMkLst>
          <pc:docMk/>
          <pc:sldMk cId="878214405" sldId="594"/>
        </pc:sldMkLst>
        <pc:spChg chg="mod">
          <ac:chgData name="Cristian Chilipirea" userId="34ab170da5908fc4" providerId="LiveId" clId="{9B59DFAA-BEC4-4AFC-A0A0-DB11E8DC9C50}" dt="2022-03-09T07:25:17.571" v="50" actId="207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B59DFAA-BEC4-4AFC-A0A0-DB11E8DC9C50}" dt="2022-03-09T07:25:21.691" v="51" actId="207"/>
          <ac:spMkLst>
            <pc:docMk/>
            <pc:sldMk cId="878214405" sldId="594"/>
            <ac:spMk id="3" creationId="{C5B17747-E8F2-4D05-B8A1-B698C7E3B0E1}"/>
          </ac:spMkLst>
        </pc:spChg>
        <pc:spChg chg="mod">
          <ac:chgData name="Cristian Chilipirea" userId="34ab170da5908fc4" providerId="LiveId" clId="{9B59DFAA-BEC4-4AFC-A0A0-DB11E8DC9C50}" dt="2022-03-09T07:25:21.691" v="51" actId="207"/>
          <ac:spMkLst>
            <pc:docMk/>
            <pc:sldMk cId="878214405" sldId="594"/>
            <ac:spMk id="27" creationId="{5F83F744-DE6A-4DE8-87FB-3689B45950EB}"/>
          </ac:spMkLst>
        </pc:spChg>
        <pc:spChg chg="mod">
          <ac:chgData name="Cristian Chilipirea" userId="34ab170da5908fc4" providerId="LiveId" clId="{9B59DFAA-BEC4-4AFC-A0A0-DB11E8DC9C50}" dt="2022-03-09T07:25:21.691" v="51" actId="207"/>
          <ac:spMkLst>
            <pc:docMk/>
            <pc:sldMk cId="878214405" sldId="594"/>
            <ac:spMk id="29" creationId="{7E71EA78-B3F5-4157-AF3F-DF15396B3C00}"/>
          </ac:spMkLst>
        </pc:spChg>
        <pc:spChg chg="mod">
          <ac:chgData name="Cristian Chilipirea" userId="34ab170da5908fc4" providerId="LiveId" clId="{9B59DFAA-BEC4-4AFC-A0A0-DB11E8DC9C50}" dt="2022-03-09T07:25:21.691" v="51" actId="207"/>
          <ac:spMkLst>
            <pc:docMk/>
            <pc:sldMk cId="878214405" sldId="594"/>
            <ac:spMk id="32" creationId="{53680975-241C-4921-8777-27C879FAF3DF}"/>
          </ac:spMkLst>
        </pc:spChg>
        <pc:spChg chg="mod">
          <ac:chgData name="Cristian Chilipirea" userId="34ab170da5908fc4" providerId="LiveId" clId="{9B59DFAA-BEC4-4AFC-A0A0-DB11E8DC9C50}" dt="2022-03-09T07:25:21.691" v="51" actId="207"/>
          <ac:spMkLst>
            <pc:docMk/>
            <pc:sldMk cId="878214405" sldId="594"/>
            <ac:spMk id="33" creationId="{F6F2B888-0608-43A3-B985-5A5BFEB13659}"/>
          </ac:spMkLst>
        </pc:spChg>
        <pc:spChg chg="mod">
          <ac:chgData name="Cristian Chilipirea" userId="34ab170da5908fc4" providerId="LiveId" clId="{9B59DFAA-BEC4-4AFC-A0A0-DB11E8DC9C50}" dt="2022-03-09T07:25:21.691" v="51" actId="207"/>
          <ac:spMkLst>
            <pc:docMk/>
            <pc:sldMk cId="878214405" sldId="594"/>
            <ac:spMk id="34" creationId="{A567B3E1-D725-4F28-B781-C78C685C79DB}"/>
          </ac:spMkLst>
        </pc:spChg>
        <pc:spChg chg="mod">
          <ac:chgData name="Cristian Chilipirea" userId="34ab170da5908fc4" providerId="LiveId" clId="{9B59DFAA-BEC4-4AFC-A0A0-DB11E8DC9C50}" dt="2022-03-09T07:25:21.691" v="51" actId="207"/>
          <ac:spMkLst>
            <pc:docMk/>
            <pc:sldMk cId="878214405" sldId="594"/>
            <ac:spMk id="37" creationId="{D0BE6B74-3805-4444-A376-0893150AAA3C}"/>
          </ac:spMkLst>
        </pc:spChg>
        <pc:spChg chg="mod">
          <ac:chgData name="Cristian Chilipirea" userId="34ab170da5908fc4" providerId="LiveId" clId="{9B59DFAA-BEC4-4AFC-A0A0-DB11E8DC9C50}" dt="2022-03-09T07:25:21.691" v="51" actId="207"/>
          <ac:spMkLst>
            <pc:docMk/>
            <pc:sldMk cId="878214405" sldId="594"/>
            <ac:spMk id="38" creationId="{1420FC4B-FD28-4F1A-9BEE-ACCA13325B2C}"/>
          </ac:spMkLst>
        </pc:spChg>
        <pc:spChg chg="mod">
          <ac:chgData name="Cristian Chilipirea" userId="34ab170da5908fc4" providerId="LiveId" clId="{9B59DFAA-BEC4-4AFC-A0A0-DB11E8DC9C50}" dt="2022-03-09T07:25:21.691" v="51" actId="207"/>
          <ac:spMkLst>
            <pc:docMk/>
            <pc:sldMk cId="878214405" sldId="594"/>
            <ac:spMk id="40" creationId="{1F719B75-73B6-4105-A7CC-748CE76F2A84}"/>
          </ac:spMkLst>
        </pc:spChg>
        <pc:spChg chg="mod">
          <ac:chgData name="Cristian Chilipirea" userId="34ab170da5908fc4" providerId="LiveId" clId="{9B59DFAA-BEC4-4AFC-A0A0-DB11E8DC9C50}" dt="2022-03-09T07:25:21.691" v="51" actId="207"/>
          <ac:spMkLst>
            <pc:docMk/>
            <pc:sldMk cId="878214405" sldId="594"/>
            <ac:spMk id="44" creationId="{C2B4BA01-1AFC-4B2F-93D2-FC4396F4CFCD}"/>
          </ac:spMkLst>
        </pc:spChg>
        <pc:spChg chg="mod">
          <ac:chgData name="Cristian Chilipirea" userId="34ab170da5908fc4" providerId="LiveId" clId="{9B59DFAA-BEC4-4AFC-A0A0-DB11E8DC9C50}" dt="2022-03-09T07:25:21.691" v="51" actId="207"/>
          <ac:spMkLst>
            <pc:docMk/>
            <pc:sldMk cId="878214405" sldId="594"/>
            <ac:spMk id="45" creationId="{F7043115-A609-49F7-BB9E-5BFE80413372}"/>
          </ac:spMkLst>
        </pc:spChg>
        <pc:spChg chg="mod">
          <ac:chgData name="Cristian Chilipirea" userId="34ab170da5908fc4" providerId="LiveId" clId="{9B59DFAA-BEC4-4AFC-A0A0-DB11E8DC9C50}" dt="2022-03-09T07:25:21.691" v="51" actId="207"/>
          <ac:spMkLst>
            <pc:docMk/>
            <pc:sldMk cId="878214405" sldId="594"/>
            <ac:spMk id="46" creationId="{92F5DEBE-41C8-40DA-BA84-7C4A1D6DD317}"/>
          </ac:spMkLst>
        </pc:spChg>
        <pc:spChg chg="mod">
          <ac:chgData name="Cristian Chilipirea" userId="34ab170da5908fc4" providerId="LiveId" clId="{9B59DFAA-BEC4-4AFC-A0A0-DB11E8DC9C50}" dt="2022-03-09T07:25:21.691" v="51" actId="207"/>
          <ac:spMkLst>
            <pc:docMk/>
            <pc:sldMk cId="878214405" sldId="594"/>
            <ac:spMk id="47" creationId="{10291EAC-854F-419D-BB97-5E04F2494A06}"/>
          </ac:spMkLst>
        </pc:spChg>
        <pc:spChg chg="mod">
          <ac:chgData name="Cristian Chilipirea" userId="34ab170da5908fc4" providerId="LiveId" clId="{9B59DFAA-BEC4-4AFC-A0A0-DB11E8DC9C50}" dt="2022-03-09T07:25:21.691" v="51" actId="207"/>
          <ac:spMkLst>
            <pc:docMk/>
            <pc:sldMk cId="878214405" sldId="594"/>
            <ac:spMk id="48" creationId="{E6EFAAC2-CCD9-4E3C-B907-56CF0E925D5B}"/>
          </ac:spMkLst>
        </pc:spChg>
        <pc:spChg chg="mod">
          <ac:chgData name="Cristian Chilipirea" userId="34ab170da5908fc4" providerId="LiveId" clId="{9B59DFAA-BEC4-4AFC-A0A0-DB11E8DC9C50}" dt="2022-03-09T07:25:21.691" v="51" actId="207"/>
          <ac:spMkLst>
            <pc:docMk/>
            <pc:sldMk cId="878214405" sldId="594"/>
            <ac:spMk id="52" creationId="{3FE552F7-3083-4085-9BC8-FFEB00C99CCE}"/>
          </ac:spMkLst>
        </pc:spChg>
        <pc:spChg chg="mod">
          <ac:chgData name="Cristian Chilipirea" userId="34ab170da5908fc4" providerId="LiveId" clId="{9B59DFAA-BEC4-4AFC-A0A0-DB11E8DC9C50}" dt="2022-03-09T07:25:21.691" v="51" actId="207"/>
          <ac:spMkLst>
            <pc:docMk/>
            <pc:sldMk cId="878214405" sldId="594"/>
            <ac:spMk id="53" creationId="{21B414A2-A3E1-4D8A-8004-6D4C9C6779B2}"/>
          </ac:spMkLst>
        </pc:spChg>
        <pc:spChg chg="mod">
          <ac:chgData name="Cristian Chilipirea" userId="34ab170da5908fc4" providerId="LiveId" clId="{9B59DFAA-BEC4-4AFC-A0A0-DB11E8DC9C50}" dt="2022-03-09T07:25:21.691" v="51" actId="207"/>
          <ac:spMkLst>
            <pc:docMk/>
            <pc:sldMk cId="878214405" sldId="594"/>
            <ac:spMk id="54" creationId="{54A4655C-3D60-4DD2-B576-C4CFC0F75428}"/>
          </ac:spMkLst>
        </pc:spChg>
        <pc:spChg chg="mod">
          <ac:chgData name="Cristian Chilipirea" userId="34ab170da5908fc4" providerId="LiveId" clId="{9B59DFAA-BEC4-4AFC-A0A0-DB11E8DC9C50}" dt="2022-03-09T07:25:21.691" v="51" actId="207"/>
          <ac:spMkLst>
            <pc:docMk/>
            <pc:sldMk cId="878214405" sldId="594"/>
            <ac:spMk id="58" creationId="{349CA5D2-0CA4-4240-9911-8DC77DA8BAAE}"/>
          </ac:spMkLst>
        </pc:spChg>
        <pc:spChg chg="mod">
          <ac:chgData name="Cristian Chilipirea" userId="34ab170da5908fc4" providerId="LiveId" clId="{9B59DFAA-BEC4-4AFC-A0A0-DB11E8DC9C50}" dt="2022-03-09T07:25:21.691" v="51" actId="207"/>
          <ac:spMkLst>
            <pc:docMk/>
            <pc:sldMk cId="878214405" sldId="594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9B59DFAA-BEC4-4AFC-A0A0-DB11E8DC9C50}" dt="2022-03-09T07:25:33.511" v="53" actId="207"/>
        <pc:sldMkLst>
          <pc:docMk/>
          <pc:sldMk cId="4181293268" sldId="595"/>
        </pc:sldMkLst>
        <pc:spChg chg="mod">
          <ac:chgData name="Cristian Chilipirea" userId="34ab170da5908fc4" providerId="LiveId" clId="{9B59DFAA-BEC4-4AFC-A0A0-DB11E8DC9C50}" dt="2022-03-09T07:25:29.084" v="52" actId="207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B59DFAA-BEC4-4AFC-A0A0-DB11E8DC9C50}" dt="2022-03-09T07:25:33.511" v="53" actId="207"/>
          <ac:spMkLst>
            <pc:docMk/>
            <pc:sldMk cId="4181293268" sldId="595"/>
            <ac:spMk id="3" creationId="{C5B17747-E8F2-4D05-B8A1-B698C7E3B0E1}"/>
          </ac:spMkLst>
        </pc:spChg>
        <pc:spChg chg="mod">
          <ac:chgData name="Cristian Chilipirea" userId="34ab170da5908fc4" providerId="LiveId" clId="{9B59DFAA-BEC4-4AFC-A0A0-DB11E8DC9C50}" dt="2022-03-09T07:25:33.511" v="53" actId="207"/>
          <ac:spMkLst>
            <pc:docMk/>
            <pc:sldMk cId="4181293268" sldId="595"/>
            <ac:spMk id="27" creationId="{5F83F744-DE6A-4DE8-87FB-3689B45950EB}"/>
          </ac:spMkLst>
        </pc:spChg>
        <pc:spChg chg="mod">
          <ac:chgData name="Cristian Chilipirea" userId="34ab170da5908fc4" providerId="LiveId" clId="{9B59DFAA-BEC4-4AFC-A0A0-DB11E8DC9C50}" dt="2022-03-09T07:25:33.511" v="53" actId="207"/>
          <ac:spMkLst>
            <pc:docMk/>
            <pc:sldMk cId="4181293268" sldId="595"/>
            <ac:spMk id="29" creationId="{7E71EA78-B3F5-4157-AF3F-DF15396B3C00}"/>
          </ac:spMkLst>
        </pc:spChg>
        <pc:spChg chg="mod">
          <ac:chgData name="Cristian Chilipirea" userId="34ab170da5908fc4" providerId="LiveId" clId="{9B59DFAA-BEC4-4AFC-A0A0-DB11E8DC9C50}" dt="2022-03-09T07:25:33.511" v="53" actId="207"/>
          <ac:spMkLst>
            <pc:docMk/>
            <pc:sldMk cId="4181293268" sldId="595"/>
            <ac:spMk id="32" creationId="{53680975-241C-4921-8777-27C879FAF3DF}"/>
          </ac:spMkLst>
        </pc:spChg>
        <pc:spChg chg="mod">
          <ac:chgData name="Cristian Chilipirea" userId="34ab170da5908fc4" providerId="LiveId" clId="{9B59DFAA-BEC4-4AFC-A0A0-DB11E8DC9C50}" dt="2022-03-09T07:25:33.511" v="53" actId="207"/>
          <ac:spMkLst>
            <pc:docMk/>
            <pc:sldMk cId="4181293268" sldId="595"/>
            <ac:spMk id="33" creationId="{F6F2B888-0608-43A3-B985-5A5BFEB13659}"/>
          </ac:spMkLst>
        </pc:spChg>
        <pc:spChg chg="mod">
          <ac:chgData name="Cristian Chilipirea" userId="34ab170da5908fc4" providerId="LiveId" clId="{9B59DFAA-BEC4-4AFC-A0A0-DB11E8DC9C50}" dt="2022-03-09T07:25:33.511" v="53" actId="207"/>
          <ac:spMkLst>
            <pc:docMk/>
            <pc:sldMk cId="4181293268" sldId="595"/>
            <ac:spMk id="34" creationId="{A567B3E1-D725-4F28-B781-C78C685C79DB}"/>
          </ac:spMkLst>
        </pc:spChg>
        <pc:spChg chg="mod">
          <ac:chgData name="Cristian Chilipirea" userId="34ab170da5908fc4" providerId="LiveId" clId="{9B59DFAA-BEC4-4AFC-A0A0-DB11E8DC9C50}" dt="2022-03-09T07:25:33.511" v="53" actId="207"/>
          <ac:spMkLst>
            <pc:docMk/>
            <pc:sldMk cId="4181293268" sldId="595"/>
            <ac:spMk id="37" creationId="{CA559D8B-6365-4C01-9EFD-6D6DC7F12F5C}"/>
          </ac:spMkLst>
        </pc:spChg>
        <pc:spChg chg="mod">
          <ac:chgData name="Cristian Chilipirea" userId="34ab170da5908fc4" providerId="LiveId" clId="{9B59DFAA-BEC4-4AFC-A0A0-DB11E8DC9C50}" dt="2022-03-09T07:25:33.511" v="53" actId="207"/>
          <ac:spMkLst>
            <pc:docMk/>
            <pc:sldMk cId="4181293268" sldId="595"/>
            <ac:spMk id="38" creationId="{1420FC4B-FD28-4F1A-9BEE-ACCA13325B2C}"/>
          </ac:spMkLst>
        </pc:spChg>
        <pc:spChg chg="mod">
          <ac:chgData name="Cristian Chilipirea" userId="34ab170da5908fc4" providerId="LiveId" clId="{9B59DFAA-BEC4-4AFC-A0A0-DB11E8DC9C50}" dt="2022-03-09T07:25:33.511" v="53" actId="207"/>
          <ac:spMkLst>
            <pc:docMk/>
            <pc:sldMk cId="4181293268" sldId="595"/>
            <ac:spMk id="40" creationId="{1F719B75-73B6-4105-A7CC-748CE76F2A84}"/>
          </ac:spMkLst>
        </pc:spChg>
        <pc:spChg chg="mod">
          <ac:chgData name="Cristian Chilipirea" userId="34ab170da5908fc4" providerId="LiveId" clId="{9B59DFAA-BEC4-4AFC-A0A0-DB11E8DC9C50}" dt="2022-03-09T07:25:33.511" v="53" actId="207"/>
          <ac:spMkLst>
            <pc:docMk/>
            <pc:sldMk cId="4181293268" sldId="595"/>
            <ac:spMk id="44" creationId="{C2B4BA01-1AFC-4B2F-93D2-FC4396F4CFCD}"/>
          </ac:spMkLst>
        </pc:spChg>
        <pc:spChg chg="mod">
          <ac:chgData name="Cristian Chilipirea" userId="34ab170da5908fc4" providerId="LiveId" clId="{9B59DFAA-BEC4-4AFC-A0A0-DB11E8DC9C50}" dt="2022-03-09T07:25:33.511" v="53" actId="207"/>
          <ac:spMkLst>
            <pc:docMk/>
            <pc:sldMk cId="4181293268" sldId="595"/>
            <ac:spMk id="45" creationId="{F7043115-A609-49F7-BB9E-5BFE80413372}"/>
          </ac:spMkLst>
        </pc:spChg>
        <pc:spChg chg="mod">
          <ac:chgData name="Cristian Chilipirea" userId="34ab170da5908fc4" providerId="LiveId" clId="{9B59DFAA-BEC4-4AFC-A0A0-DB11E8DC9C50}" dt="2022-03-09T07:25:33.511" v="53" actId="207"/>
          <ac:spMkLst>
            <pc:docMk/>
            <pc:sldMk cId="4181293268" sldId="595"/>
            <ac:spMk id="46" creationId="{92F5DEBE-41C8-40DA-BA84-7C4A1D6DD317}"/>
          </ac:spMkLst>
        </pc:spChg>
        <pc:spChg chg="mod">
          <ac:chgData name="Cristian Chilipirea" userId="34ab170da5908fc4" providerId="LiveId" clId="{9B59DFAA-BEC4-4AFC-A0A0-DB11E8DC9C50}" dt="2022-03-09T07:25:33.511" v="53" actId="207"/>
          <ac:spMkLst>
            <pc:docMk/>
            <pc:sldMk cId="4181293268" sldId="595"/>
            <ac:spMk id="47" creationId="{10291EAC-854F-419D-BB97-5E04F2494A06}"/>
          </ac:spMkLst>
        </pc:spChg>
        <pc:spChg chg="mod">
          <ac:chgData name="Cristian Chilipirea" userId="34ab170da5908fc4" providerId="LiveId" clId="{9B59DFAA-BEC4-4AFC-A0A0-DB11E8DC9C50}" dt="2022-03-09T07:25:33.511" v="53" actId="207"/>
          <ac:spMkLst>
            <pc:docMk/>
            <pc:sldMk cId="4181293268" sldId="595"/>
            <ac:spMk id="48" creationId="{E6EFAAC2-CCD9-4E3C-B907-56CF0E925D5B}"/>
          </ac:spMkLst>
        </pc:spChg>
        <pc:spChg chg="mod">
          <ac:chgData name="Cristian Chilipirea" userId="34ab170da5908fc4" providerId="LiveId" clId="{9B59DFAA-BEC4-4AFC-A0A0-DB11E8DC9C50}" dt="2022-03-09T07:25:33.511" v="53" actId="207"/>
          <ac:spMkLst>
            <pc:docMk/>
            <pc:sldMk cId="4181293268" sldId="595"/>
            <ac:spMk id="52" creationId="{3FE552F7-3083-4085-9BC8-FFEB00C99CCE}"/>
          </ac:spMkLst>
        </pc:spChg>
        <pc:spChg chg="mod">
          <ac:chgData name="Cristian Chilipirea" userId="34ab170da5908fc4" providerId="LiveId" clId="{9B59DFAA-BEC4-4AFC-A0A0-DB11E8DC9C50}" dt="2022-03-09T07:25:33.511" v="53" actId="207"/>
          <ac:spMkLst>
            <pc:docMk/>
            <pc:sldMk cId="4181293268" sldId="595"/>
            <ac:spMk id="53" creationId="{21B414A2-A3E1-4D8A-8004-6D4C9C6779B2}"/>
          </ac:spMkLst>
        </pc:spChg>
        <pc:spChg chg="mod">
          <ac:chgData name="Cristian Chilipirea" userId="34ab170da5908fc4" providerId="LiveId" clId="{9B59DFAA-BEC4-4AFC-A0A0-DB11E8DC9C50}" dt="2022-03-09T07:25:33.511" v="53" actId="207"/>
          <ac:spMkLst>
            <pc:docMk/>
            <pc:sldMk cId="4181293268" sldId="595"/>
            <ac:spMk id="54" creationId="{54A4655C-3D60-4DD2-B576-C4CFC0F75428}"/>
          </ac:spMkLst>
        </pc:spChg>
        <pc:spChg chg="mod">
          <ac:chgData name="Cristian Chilipirea" userId="34ab170da5908fc4" providerId="LiveId" clId="{9B59DFAA-BEC4-4AFC-A0A0-DB11E8DC9C50}" dt="2022-03-09T07:25:33.511" v="53" actId="207"/>
          <ac:spMkLst>
            <pc:docMk/>
            <pc:sldMk cId="4181293268" sldId="595"/>
            <ac:spMk id="58" creationId="{349CA5D2-0CA4-4240-9911-8DC77DA8BAAE}"/>
          </ac:spMkLst>
        </pc:spChg>
        <pc:spChg chg="mod">
          <ac:chgData name="Cristian Chilipirea" userId="34ab170da5908fc4" providerId="LiveId" clId="{9B59DFAA-BEC4-4AFC-A0A0-DB11E8DC9C50}" dt="2022-03-09T07:25:33.511" v="53" actId="207"/>
          <ac:spMkLst>
            <pc:docMk/>
            <pc:sldMk cId="4181293268" sldId="595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9B59DFAA-BEC4-4AFC-A0A0-DB11E8DC9C50}" dt="2022-03-09T07:23:49.899" v="30" actId="207"/>
        <pc:sldMkLst>
          <pc:docMk/>
          <pc:sldMk cId="2106375257" sldId="596"/>
        </pc:sldMkLst>
        <pc:spChg chg="mod">
          <ac:chgData name="Cristian Chilipirea" userId="34ab170da5908fc4" providerId="LiveId" clId="{9B59DFAA-BEC4-4AFC-A0A0-DB11E8DC9C50}" dt="2022-03-09T07:23:46.893" v="29" actId="207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B59DFAA-BEC4-4AFC-A0A0-DB11E8DC9C50}" dt="2022-03-09T07:23:49.899" v="30" actId="207"/>
          <ac:spMkLst>
            <pc:docMk/>
            <pc:sldMk cId="2106375257" sldId="596"/>
            <ac:spMk id="5" creationId="{650B1E1D-3C51-4C24-85BB-8303713FE8D4}"/>
          </ac:spMkLst>
        </pc:spChg>
        <pc:spChg chg="mod">
          <ac:chgData name="Cristian Chilipirea" userId="34ab170da5908fc4" providerId="LiveId" clId="{9B59DFAA-BEC4-4AFC-A0A0-DB11E8DC9C50}" dt="2022-03-09T07:23:49.899" v="30" actId="207"/>
          <ac:spMkLst>
            <pc:docMk/>
            <pc:sldMk cId="2106375257" sldId="596"/>
            <ac:spMk id="6" creationId="{9D4A9E16-AD26-4132-B136-9E94C0DD54A0}"/>
          </ac:spMkLst>
        </pc:spChg>
        <pc:spChg chg="mod">
          <ac:chgData name="Cristian Chilipirea" userId="34ab170da5908fc4" providerId="LiveId" clId="{9B59DFAA-BEC4-4AFC-A0A0-DB11E8DC9C50}" dt="2022-03-09T07:23:49.899" v="30" actId="207"/>
          <ac:spMkLst>
            <pc:docMk/>
            <pc:sldMk cId="2106375257" sldId="596"/>
            <ac:spMk id="7" creationId="{4D4681D4-C4EA-40D5-ADF3-5C9D2A3981E7}"/>
          </ac:spMkLst>
        </pc:spChg>
        <pc:spChg chg="mod">
          <ac:chgData name="Cristian Chilipirea" userId="34ab170da5908fc4" providerId="LiveId" clId="{9B59DFAA-BEC4-4AFC-A0A0-DB11E8DC9C50}" dt="2022-03-09T07:23:49.899" v="30" actId="207"/>
          <ac:spMkLst>
            <pc:docMk/>
            <pc:sldMk cId="2106375257" sldId="596"/>
            <ac:spMk id="8" creationId="{B42079EB-0EB9-4EA4-B957-C9C91670D5F5}"/>
          </ac:spMkLst>
        </pc:spChg>
        <pc:spChg chg="mod">
          <ac:chgData name="Cristian Chilipirea" userId="34ab170da5908fc4" providerId="LiveId" clId="{9B59DFAA-BEC4-4AFC-A0A0-DB11E8DC9C50}" dt="2022-03-09T07:23:49.899" v="30" actId="207"/>
          <ac:spMkLst>
            <pc:docMk/>
            <pc:sldMk cId="2106375257" sldId="596"/>
            <ac:spMk id="17" creationId="{AE49FA15-A8FF-420C-BDA0-4DB7AE27B00D}"/>
          </ac:spMkLst>
        </pc:spChg>
        <pc:spChg chg="mod">
          <ac:chgData name="Cristian Chilipirea" userId="34ab170da5908fc4" providerId="LiveId" clId="{9B59DFAA-BEC4-4AFC-A0A0-DB11E8DC9C50}" dt="2022-03-09T07:23:49.899" v="30" actId="207"/>
          <ac:spMkLst>
            <pc:docMk/>
            <pc:sldMk cId="2106375257" sldId="596"/>
            <ac:spMk id="18" creationId="{54B4F6FD-01DC-49AF-9144-F232F0BC66B7}"/>
          </ac:spMkLst>
        </pc:spChg>
        <pc:spChg chg="mod">
          <ac:chgData name="Cristian Chilipirea" userId="34ab170da5908fc4" providerId="LiveId" clId="{9B59DFAA-BEC4-4AFC-A0A0-DB11E8DC9C50}" dt="2022-03-09T07:23:49.899" v="30" actId="207"/>
          <ac:spMkLst>
            <pc:docMk/>
            <pc:sldMk cId="2106375257" sldId="596"/>
            <ac:spMk id="19" creationId="{BDA88B54-D9D9-432D-A243-8D23E3C6509C}"/>
          </ac:spMkLst>
        </pc:spChg>
        <pc:spChg chg="mod">
          <ac:chgData name="Cristian Chilipirea" userId="34ab170da5908fc4" providerId="LiveId" clId="{9B59DFAA-BEC4-4AFC-A0A0-DB11E8DC9C50}" dt="2022-03-09T07:23:49.899" v="30" actId="207"/>
          <ac:spMkLst>
            <pc:docMk/>
            <pc:sldMk cId="2106375257" sldId="596"/>
            <ac:spMk id="30" creationId="{E7515019-1156-4BDC-937F-F194D95B17C5}"/>
          </ac:spMkLst>
        </pc:spChg>
        <pc:spChg chg="mod">
          <ac:chgData name="Cristian Chilipirea" userId="34ab170da5908fc4" providerId="LiveId" clId="{9B59DFAA-BEC4-4AFC-A0A0-DB11E8DC9C50}" dt="2022-03-09T07:23:49.899" v="30" actId="207"/>
          <ac:spMkLst>
            <pc:docMk/>
            <pc:sldMk cId="2106375257" sldId="596"/>
            <ac:spMk id="31" creationId="{40507C48-4DC0-47E8-A673-7538180A2016}"/>
          </ac:spMkLst>
        </pc:spChg>
      </pc:sldChg>
      <pc:sldChg chg="modSp add mod">
        <pc:chgData name="Cristian Chilipirea" userId="34ab170da5908fc4" providerId="LiveId" clId="{9B59DFAA-BEC4-4AFC-A0A0-DB11E8DC9C50}" dt="2022-03-09T07:23:40.890" v="27" actId="207"/>
        <pc:sldMkLst>
          <pc:docMk/>
          <pc:sldMk cId="1310689941" sldId="597"/>
        </pc:sldMkLst>
        <pc:spChg chg="mod">
          <ac:chgData name="Cristian Chilipirea" userId="34ab170da5908fc4" providerId="LiveId" clId="{9B59DFAA-BEC4-4AFC-A0A0-DB11E8DC9C50}" dt="2022-03-09T07:23:40.890" v="27" actId="207"/>
          <ac:spMkLst>
            <pc:docMk/>
            <pc:sldMk cId="1310689941" sldId="597"/>
            <ac:spMk id="5" creationId="{650B1E1D-3C51-4C24-85BB-8303713FE8D4}"/>
          </ac:spMkLst>
        </pc:spChg>
        <pc:spChg chg="mod">
          <ac:chgData name="Cristian Chilipirea" userId="34ab170da5908fc4" providerId="LiveId" clId="{9B59DFAA-BEC4-4AFC-A0A0-DB11E8DC9C50}" dt="2022-03-09T07:23:40.890" v="27" actId="207"/>
          <ac:spMkLst>
            <pc:docMk/>
            <pc:sldMk cId="1310689941" sldId="597"/>
            <ac:spMk id="6" creationId="{9D4A9E16-AD26-4132-B136-9E94C0DD54A0}"/>
          </ac:spMkLst>
        </pc:spChg>
        <pc:spChg chg="mod">
          <ac:chgData name="Cristian Chilipirea" userId="34ab170da5908fc4" providerId="LiveId" clId="{9B59DFAA-BEC4-4AFC-A0A0-DB11E8DC9C50}" dt="2022-03-09T07:23:40.890" v="27" actId="207"/>
          <ac:spMkLst>
            <pc:docMk/>
            <pc:sldMk cId="1310689941" sldId="597"/>
            <ac:spMk id="7" creationId="{4D4681D4-C4EA-40D5-ADF3-5C9D2A3981E7}"/>
          </ac:spMkLst>
        </pc:spChg>
        <pc:spChg chg="mod">
          <ac:chgData name="Cristian Chilipirea" userId="34ab170da5908fc4" providerId="LiveId" clId="{9B59DFAA-BEC4-4AFC-A0A0-DB11E8DC9C50}" dt="2022-03-09T07:23:40.890" v="27" actId="207"/>
          <ac:spMkLst>
            <pc:docMk/>
            <pc:sldMk cId="1310689941" sldId="597"/>
            <ac:spMk id="8" creationId="{B42079EB-0EB9-4EA4-B957-C9C91670D5F5}"/>
          </ac:spMkLst>
        </pc:spChg>
        <pc:spChg chg="mod">
          <ac:chgData name="Cristian Chilipirea" userId="34ab170da5908fc4" providerId="LiveId" clId="{9B59DFAA-BEC4-4AFC-A0A0-DB11E8DC9C50}" dt="2022-03-09T07:23:40.890" v="27" actId="207"/>
          <ac:spMkLst>
            <pc:docMk/>
            <pc:sldMk cId="1310689941" sldId="597"/>
            <ac:spMk id="17" creationId="{AE49FA15-A8FF-420C-BDA0-4DB7AE27B00D}"/>
          </ac:spMkLst>
        </pc:spChg>
        <pc:spChg chg="mod">
          <ac:chgData name="Cristian Chilipirea" userId="34ab170da5908fc4" providerId="LiveId" clId="{9B59DFAA-BEC4-4AFC-A0A0-DB11E8DC9C50}" dt="2022-03-09T07:23:40.890" v="27" actId="207"/>
          <ac:spMkLst>
            <pc:docMk/>
            <pc:sldMk cId="1310689941" sldId="597"/>
            <ac:spMk id="18" creationId="{54B4F6FD-01DC-49AF-9144-F232F0BC66B7}"/>
          </ac:spMkLst>
        </pc:spChg>
        <pc:spChg chg="mod">
          <ac:chgData name="Cristian Chilipirea" userId="34ab170da5908fc4" providerId="LiveId" clId="{9B59DFAA-BEC4-4AFC-A0A0-DB11E8DC9C50}" dt="2022-03-09T07:23:40.890" v="27" actId="207"/>
          <ac:spMkLst>
            <pc:docMk/>
            <pc:sldMk cId="1310689941" sldId="597"/>
            <ac:spMk id="19" creationId="{BDA88B54-D9D9-432D-A243-8D23E3C6509C}"/>
          </ac:spMkLst>
        </pc:spChg>
        <pc:spChg chg="mod">
          <ac:chgData name="Cristian Chilipirea" userId="34ab170da5908fc4" providerId="LiveId" clId="{9B59DFAA-BEC4-4AFC-A0A0-DB11E8DC9C50}" dt="2022-03-09T07:23:40.890" v="27" actId="207"/>
          <ac:spMkLst>
            <pc:docMk/>
            <pc:sldMk cId="1310689941" sldId="597"/>
            <ac:spMk id="30" creationId="{E7515019-1156-4BDC-937F-F194D95B17C5}"/>
          </ac:spMkLst>
        </pc:spChg>
        <pc:spChg chg="mod">
          <ac:chgData name="Cristian Chilipirea" userId="34ab170da5908fc4" providerId="LiveId" clId="{9B59DFAA-BEC4-4AFC-A0A0-DB11E8DC9C50}" dt="2022-03-09T07:23:40.890" v="27" actId="207"/>
          <ac:spMkLst>
            <pc:docMk/>
            <pc:sldMk cId="1310689941" sldId="597"/>
            <ac:spMk id="31" creationId="{40507C48-4DC0-47E8-A673-7538180A2016}"/>
          </ac:spMkLst>
        </pc:spChg>
        <pc:spChg chg="mod">
          <ac:chgData name="Cristian Chilipirea" userId="34ab170da5908fc4" providerId="LiveId" clId="{9B59DFAA-BEC4-4AFC-A0A0-DB11E8DC9C50}" dt="2022-03-09T07:23:38.288" v="26" actId="207"/>
          <ac:spMkLst>
            <pc:docMk/>
            <pc:sldMk cId="1310689941" sldId="597"/>
            <ac:spMk id="41" creationId="{A39ADD96-DBC8-466F-B0B0-E17B8FF6D19B}"/>
          </ac:spMkLst>
        </pc:spChg>
      </pc:sldChg>
      <pc:sldChg chg="modSp add mod">
        <pc:chgData name="Cristian Chilipirea" userId="34ab170da5908fc4" providerId="LiveId" clId="{9B59DFAA-BEC4-4AFC-A0A0-DB11E8DC9C50}" dt="2022-03-09T07:25:41.957" v="55" actId="207"/>
        <pc:sldMkLst>
          <pc:docMk/>
          <pc:sldMk cId="1711707616" sldId="598"/>
        </pc:sldMkLst>
        <pc:spChg chg="mod">
          <ac:chgData name="Cristian Chilipirea" userId="34ab170da5908fc4" providerId="LiveId" clId="{9B59DFAA-BEC4-4AFC-A0A0-DB11E8DC9C50}" dt="2022-03-09T07:25:37.625" v="54" actId="207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B59DFAA-BEC4-4AFC-A0A0-DB11E8DC9C50}" dt="2022-03-09T07:25:41.957" v="55" actId="207"/>
          <ac:spMkLst>
            <pc:docMk/>
            <pc:sldMk cId="1711707616" sldId="598"/>
            <ac:spMk id="3" creationId="{C5B17747-E8F2-4D05-B8A1-B698C7E3B0E1}"/>
          </ac:spMkLst>
        </pc:spChg>
        <pc:spChg chg="mod">
          <ac:chgData name="Cristian Chilipirea" userId="34ab170da5908fc4" providerId="LiveId" clId="{9B59DFAA-BEC4-4AFC-A0A0-DB11E8DC9C50}" dt="2022-03-09T07:25:41.957" v="55" actId="207"/>
          <ac:spMkLst>
            <pc:docMk/>
            <pc:sldMk cId="1711707616" sldId="598"/>
            <ac:spMk id="27" creationId="{5F83F744-DE6A-4DE8-87FB-3689B45950EB}"/>
          </ac:spMkLst>
        </pc:spChg>
        <pc:spChg chg="mod">
          <ac:chgData name="Cristian Chilipirea" userId="34ab170da5908fc4" providerId="LiveId" clId="{9B59DFAA-BEC4-4AFC-A0A0-DB11E8DC9C50}" dt="2022-03-09T07:25:41.957" v="55" actId="207"/>
          <ac:spMkLst>
            <pc:docMk/>
            <pc:sldMk cId="1711707616" sldId="598"/>
            <ac:spMk id="29" creationId="{7E71EA78-B3F5-4157-AF3F-DF15396B3C00}"/>
          </ac:spMkLst>
        </pc:spChg>
        <pc:spChg chg="mod">
          <ac:chgData name="Cristian Chilipirea" userId="34ab170da5908fc4" providerId="LiveId" clId="{9B59DFAA-BEC4-4AFC-A0A0-DB11E8DC9C50}" dt="2022-03-09T07:25:41.957" v="55" actId="207"/>
          <ac:spMkLst>
            <pc:docMk/>
            <pc:sldMk cId="1711707616" sldId="598"/>
            <ac:spMk id="32" creationId="{53680975-241C-4921-8777-27C879FAF3DF}"/>
          </ac:spMkLst>
        </pc:spChg>
        <pc:spChg chg="mod">
          <ac:chgData name="Cristian Chilipirea" userId="34ab170da5908fc4" providerId="LiveId" clId="{9B59DFAA-BEC4-4AFC-A0A0-DB11E8DC9C50}" dt="2022-03-09T07:25:41.957" v="55" actId="207"/>
          <ac:spMkLst>
            <pc:docMk/>
            <pc:sldMk cId="1711707616" sldId="598"/>
            <ac:spMk id="33" creationId="{F6F2B888-0608-43A3-B985-5A5BFEB13659}"/>
          </ac:spMkLst>
        </pc:spChg>
        <pc:spChg chg="mod">
          <ac:chgData name="Cristian Chilipirea" userId="34ab170da5908fc4" providerId="LiveId" clId="{9B59DFAA-BEC4-4AFC-A0A0-DB11E8DC9C50}" dt="2022-03-09T07:25:41.957" v="55" actId="207"/>
          <ac:spMkLst>
            <pc:docMk/>
            <pc:sldMk cId="1711707616" sldId="598"/>
            <ac:spMk id="34" creationId="{A567B3E1-D725-4F28-B781-C78C685C79DB}"/>
          </ac:spMkLst>
        </pc:spChg>
        <pc:spChg chg="mod">
          <ac:chgData name="Cristian Chilipirea" userId="34ab170da5908fc4" providerId="LiveId" clId="{9B59DFAA-BEC4-4AFC-A0A0-DB11E8DC9C50}" dt="2022-03-09T07:25:41.957" v="55" actId="207"/>
          <ac:spMkLst>
            <pc:docMk/>
            <pc:sldMk cId="1711707616" sldId="598"/>
            <ac:spMk id="37" creationId="{CA559D8B-6365-4C01-9EFD-6D6DC7F12F5C}"/>
          </ac:spMkLst>
        </pc:spChg>
        <pc:spChg chg="mod">
          <ac:chgData name="Cristian Chilipirea" userId="34ab170da5908fc4" providerId="LiveId" clId="{9B59DFAA-BEC4-4AFC-A0A0-DB11E8DC9C50}" dt="2022-03-09T07:25:41.957" v="55" actId="207"/>
          <ac:spMkLst>
            <pc:docMk/>
            <pc:sldMk cId="1711707616" sldId="598"/>
            <ac:spMk id="38" creationId="{1420FC4B-FD28-4F1A-9BEE-ACCA13325B2C}"/>
          </ac:spMkLst>
        </pc:spChg>
        <pc:spChg chg="mod">
          <ac:chgData name="Cristian Chilipirea" userId="34ab170da5908fc4" providerId="LiveId" clId="{9B59DFAA-BEC4-4AFC-A0A0-DB11E8DC9C50}" dt="2022-03-09T07:25:41.957" v="55" actId="207"/>
          <ac:spMkLst>
            <pc:docMk/>
            <pc:sldMk cId="1711707616" sldId="598"/>
            <ac:spMk id="40" creationId="{1F719B75-73B6-4105-A7CC-748CE76F2A84}"/>
          </ac:spMkLst>
        </pc:spChg>
        <pc:spChg chg="mod">
          <ac:chgData name="Cristian Chilipirea" userId="34ab170da5908fc4" providerId="LiveId" clId="{9B59DFAA-BEC4-4AFC-A0A0-DB11E8DC9C50}" dt="2022-03-09T07:25:41.957" v="55" actId="207"/>
          <ac:spMkLst>
            <pc:docMk/>
            <pc:sldMk cId="1711707616" sldId="598"/>
            <ac:spMk id="44" creationId="{C2B4BA01-1AFC-4B2F-93D2-FC4396F4CFCD}"/>
          </ac:spMkLst>
        </pc:spChg>
        <pc:spChg chg="mod">
          <ac:chgData name="Cristian Chilipirea" userId="34ab170da5908fc4" providerId="LiveId" clId="{9B59DFAA-BEC4-4AFC-A0A0-DB11E8DC9C50}" dt="2022-03-09T07:25:41.957" v="55" actId="207"/>
          <ac:spMkLst>
            <pc:docMk/>
            <pc:sldMk cId="1711707616" sldId="598"/>
            <ac:spMk id="45" creationId="{F7043115-A609-49F7-BB9E-5BFE80413372}"/>
          </ac:spMkLst>
        </pc:spChg>
        <pc:spChg chg="mod">
          <ac:chgData name="Cristian Chilipirea" userId="34ab170da5908fc4" providerId="LiveId" clId="{9B59DFAA-BEC4-4AFC-A0A0-DB11E8DC9C50}" dt="2022-03-09T07:25:41.957" v="55" actId="207"/>
          <ac:spMkLst>
            <pc:docMk/>
            <pc:sldMk cId="1711707616" sldId="598"/>
            <ac:spMk id="46" creationId="{92F5DEBE-41C8-40DA-BA84-7C4A1D6DD317}"/>
          </ac:spMkLst>
        </pc:spChg>
        <pc:spChg chg="mod">
          <ac:chgData name="Cristian Chilipirea" userId="34ab170da5908fc4" providerId="LiveId" clId="{9B59DFAA-BEC4-4AFC-A0A0-DB11E8DC9C50}" dt="2022-03-09T07:25:41.957" v="55" actId="207"/>
          <ac:spMkLst>
            <pc:docMk/>
            <pc:sldMk cId="1711707616" sldId="598"/>
            <ac:spMk id="47" creationId="{10291EAC-854F-419D-BB97-5E04F2494A06}"/>
          </ac:spMkLst>
        </pc:spChg>
        <pc:spChg chg="mod">
          <ac:chgData name="Cristian Chilipirea" userId="34ab170da5908fc4" providerId="LiveId" clId="{9B59DFAA-BEC4-4AFC-A0A0-DB11E8DC9C50}" dt="2022-03-09T07:25:41.957" v="55" actId="207"/>
          <ac:spMkLst>
            <pc:docMk/>
            <pc:sldMk cId="1711707616" sldId="598"/>
            <ac:spMk id="48" creationId="{E6EFAAC2-CCD9-4E3C-B907-56CF0E925D5B}"/>
          </ac:spMkLst>
        </pc:spChg>
        <pc:spChg chg="mod">
          <ac:chgData name="Cristian Chilipirea" userId="34ab170da5908fc4" providerId="LiveId" clId="{9B59DFAA-BEC4-4AFC-A0A0-DB11E8DC9C50}" dt="2022-03-09T07:25:41.957" v="55" actId="207"/>
          <ac:spMkLst>
            <pc:docMk/>
            <pc:sldMk cId="1711707616" sldId="598"/>
            <ac:spMk id="52" creationId="{3FE552F7-3083-4085-9BC8-FFEB00C99CCE}"/>
          </ac:spMkLst>
        </pc:spChg>
        <pc:spChg chg="mod">
          <ac:chgData name="Cristian Chilipirea" userId="34ab170da5908fc4" providerId="LiveId" clId="{9B59DFAA-BEC4-4AFC-A0A0-DB11E8DC9C50}" dt="2022-03-09T07:25:41.957" v="55" actId="207"/>
          <ac:spMkLst>
            <pc:docMk/>
            <pc:sldMk cId="1711707616" sldId="598"/>
            <ac:spMk id="53" creationId="{21B414A2-A3E1-4D8A-8004-6D4C9C6779B2}"/>
          </ac:spMkLst>
        </pc:spChg>
        <pc:spChg chg="mod">
          <ac:chgData name="Cristian Chilipirea" userId="34ab170da5908fc4" providerId="LiveId" clId="{9B59DFAA-BEC4-4AFC-A0A0-DB11E8DC9C50}" dt="2022-03-09T07:25:41.957" v="55" actId="207"/>
          <ac:spMkLst>
            <pc:docMk/>
            <pc:sldMk cId="1711707616" sldId="598"/>
            <ac:spMk id="54" creationId="{54A4655C-3D60-4DD2-B576-C4CFC0F75428}"/>
          </ac:spMkLst>
        </pc:spChg>
        <pc:spChg chg="mod">
          <ac:chgData name="Cristian Chilipirea" userId="34ab170da5908fc4" providerId="LiveId" clId="{9B59DFAA-BEC4-4AFC-A0A0-DB11E8DC9C50}" dt="2022-03-09T07:25:41.957" v="55" actId="207"/>
          <ac:spMkLst>
            <pc:docMk/>
            <pc:sldMk cId="1711707616" sldId="598"/>
            <ac:spMk id="58" creationId="{349CA5D2-0CA4-4240-9911-8DC77DA8BAAE}"/>
          </ac:spMkLst>
        </pc:spChg>
        <pc:spChg chg="mod">
          <ac:chgData name="Cristian Chilipirea" userId="34ab170da5908fc4" providerId="LiveId" clId="{9B59DFAA-BEC4-4AFC-A0A0-DB11E8DC9C50}" dt="2022-03-09T07:25:41.957" v="55" actId="207"/>
          <ac:spMkLst>
            <pc:docMk/>
            <pc:sldMk cId="1711707616" sldId="598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9B59DFAA-BEC4-4AFC-A0A0-DB11E8DC9C50}" dt="2022-03-09T07:25:49.550" v="57" actId="207"/>
        <pc:sldMkLst>
          <pc:docMk/>
          <pc:sldMk cId="962520965" sldId="599"/>
        </pc:sldMkLst>
        <pc:spChg chg="mod">
          <ac:chgData name="Cristian Chilipirea" userId="34ab170da5908fc4" providerId="LiveId" clId="{9B59DFAA-BEC4-4AFC-A0A0-DB11E8DC9C50}" dt="2022-03-09T07:25:46.529" v="56" actId="207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B59DFAA-BEC4-4AFC-A0A0-DB11E8DC9C50}" dt="2022-03-09T07:25:49.550" v="57" actId="207"/>
          <ac:spMkLst>
            <pc:docMk/>
            <pc:sldMk cId="962520965" sldId="599"/>
            <ac:spMk id="45" creationId="{F7043115-A609-49F7-BB9E-5BFE80413372}"/>
          </ac:spMkLst>
        </pc:spChg>
        <pc:spChg chg="mod">
          <ac:chgData name="Cristian Chilipirea" userId="34ab170da5908fc4" providerId="LiveId" clId="{9B59DFAA-BEC4-4AFC-A0A0-DB11E8DC9C50}" dt="2022-03-09T07:25:49.550" v="57" actId="207"/>
          <ac:spMkLst>
            <pc:docMk/>
            <pc:sldMk cId="962520965" sldId="599"/>
            <ac:spMk id="46" creationId="{92F5DEBE-41C8-40DA-BA84-7C4A1D6DD317}"/>
          </ac:spMkLst>
        </pc:spChg>
        <pc:spChg chg="mod">
          <ac:chgData name="Cristian Chilipirea" userId="34ab170da5908fc4" providerId="LiveId" clId="{9B59DFAA-BEC4-4AFC-A0A0-DB11E8DC9C50}" dt="2022-03-09T07:25:49.550" v="57" actId="207"/>
          <ac:spMkLst>
            <pc:docMk/>
            <pc:sldMk cId="962520965" sldId="599"/>
            <ac:spMk id="47" creationId="{10291EAC-854F-419D-BB97-5E04F2494A06}"/>
          </ac:spMkLst>
        </pc:spChg>
        <pc:spChg chg="mod">
          <ac:chgData name="Cristian Chilipirea" userId="34ab170da5908fc4" providerId="LiveId" clId="{9B59DFAA-BEC4-4AFC-A0A0-DB11E8DC9C50}" dt="2022-03-09T07:25:49.550" v="57" actId="207"/>
          <ac:spMkLst>
            <pc:docMk/>
            <pc:sldMk cId="962520965" sldId="599"/>
            <ac:spMk id="48" creationId="{E6EFAAC2-CCD9-4E3C-B907-56CF0E925D5B}"/>
          </ac:spMkLst>
        </pc:spChg>
        <pc:spChg chg="mod">
          <ac:chgData name="Cristian Chilipirea" userId="34ab170da5908fc4" providerId="LiveId" clId="{9B59DFAA-BEC4-4AFC-A0A0-DB11E8DC9C50}" dt="2022-03-09T07:25:49.550" v="57" actId="207"/>
          <ac:spMkLst>
            <pc:docMk/>
            <pc:sldMk cId="962520965" sldId="599"/>
            <ac:spMk id="52" creationId="{3FE552F7-3083-4085-9BC8-FFEB00C99CCE}"/>
          </ac:spMkLst>
        </pc:spChg>
        <pc:spChg chg="mod">
          <ac:chgData name="Cristian Chilipirea" userId="34ab170da5908fc4" providerId="LiveId" clId="{9B59DFAA-BEC4-4AFC-A0A0-DB11E8DC9C50}" dt="2022-03-09T07:25:49.550" v="57" actId="207"/>
          <ac:spMkLst>
            <pc:docMk/>
            <pc:sldMk cId="962520965" sldId="599"/>
            <ac:spMk id="53" creationId="{21B414A2-A3E1-4D8A-8004-6D4C9C6779B2}"/>
          </ac:spMkLst>
        </pc:spChg>
        <pc:spChg chg="mod">
          <ac:chgData name="Cristian Chilipirea" userId="34ab170da5908fc4" providerId="LiveId" clId="{9B59DFAA-BEC4-4AFC-A0A0-DB11E8DC9C50}" dt="2022-03-09T07:25:49.550" v="57" actId="207"/>
          <ac:spMkLst>
            <pc:docMk/>
            <pc:sldMk cId="962520965" sldId="599"/>
            <ac:spMk id="54" creationId="{54A4655C-3D60-4DD2-B576-C4CFC0F75428}"/>
          </ac:spMkLst>
        </pc:spChg>
        <pc:spChg chg="mod">
          <ac:chgData name="Cristian Chilipirea" userId="34ab170da5908fc4" providerId="LiveId" clId="{9B59DFAA-BEC4-4AFC-A0A0-DB11E8DC9C50}" dt="2022-03-09T07:25:49.550" v="57" actId="207"/>
          <ac:spMkLst>
            <pc:docMk/>
            <pc:sldMk cId="962520965" sldId="599"/>
            <ac:spMk id="58" creationId="{349CA5D2-0CA4-4240-9911-8DC77DA8BAAE}"/>
          </ac:spMkLst>
        </pc:spChg>
        <pc:spChg chg="mod">
          <ac:chgData name="Cristian Chilipirea" userId="34ab170da5908fc4" providerId="LiveId" clId="{9B59DFAA-BEC4-4AFC-A0A0-DB11E8DC9C50}" dt="2022-03-09T07:25:49.550" v="57" actId="207"/>
          <ac:spMkLst>
            <pc:docMk/>
            <pc:sldMk cId="962520965" sldId="599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9B59DFAA-BEC4-4AFC-A0A0-DB11E8DC9C50}" dt="2022-03-09T07:26:14.616" v="63" actId="207"/>
        <pc:sldMkLst>
          <pc:docMk/>
          <pc:sldMk cId="2044981453" sldId="600"/>
        </pc:sldMkLst>
        <pc:spChg chg="mod">
          <ac:chgData name="Cristian Chilipirea" userId="34ab170da5908fc4" providerId="LiveId" clId="{9B59DFAA-BEC4-4AFC-A0A0-DB11E8DC9C50}" dt="2022-03-09T07:26:10.686" v="62" actId="207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B59DFAA-BEC4-4AFC-A0A0-DB11E8DC9C50}" dt="2022-03-09T07:26:14.616" v="63" actId="207"/>
          <ac:spMkLst>
            <pc:docMk/>
            <pc:sldMk cId="2044981453" sldId="600"/>
            <ac:spMk id="3" creationId="{C5B17747-E8F2-4D05-B8A1-B698C7E3B0E1}"/>
          </ac:spMkLst>
        </pc:spChg>
        <pc:spChg chg="mod">
          <ac:chgData name="Cristian Chilipirea" userId="34ab170da5908fc4" providerId="LiveId" clId="{9B59DFAA-BEC4-4AFC-A0A0-DB11E8DC9C50}" dt="2022-03-09T07:26:14.616" v="63" actId="207"/>
          <ac:spMkLst>
            <pc:docMk/>
            <pc:sldMk cId="2044981453" sldId="600"/>
            <ac:spMk id="45" creationId="{F7043115-A609-49F7-BB9E-5BFE80413372}"/>
          </ac:spMkLst>
        </pc:spChg>
        <pc:spChg chg="mod">
          <ac:chgData name="Cristian Chilipirea" userId="34ab170da5908fc4" providerId="LiveId" clId="{9B59DFAA-BEC4-4AFC-A0A0-DB11E8DC9C50}" dt="2022-03-09T07:26:14.616" v="63" actId="207"/>
          <ac:spMkLst>
            <pc:docMk/>
            <pc:sldMk cId="2044981453" sldId="600"/>
            <ac:spMk id="46" creationId="{92F5DEBE-41C8-40DA-BA84-7C4A1D6DD317}"/>
          </ac:spMkLst>
        </pc:spChg>
        <pc:spChg chg="mod">
          <ac:chgData name="Cristian Chilipirea" userId="34ab170da5908fc4" providerId="LiveId" clId="{9B59DFAA-BEC4-4AFC-A0A0-DB11E8DC9C50}" dt="2022-03-09T07:26:14.616" v="63" actId="207"/>
          <ac:spMkLst>
            <pc:docMk/>
            <pc:sldMk cId="2044981453" sldId="600"/>
            <ac:spMk id="47" creationId="{10291EAC-854F-419D-BB97-5E04F2494A06}"/>
          </ac:spMkLst>
        </pc:spChg>
        <pc:spChg chg="mod">
          <ac:chgData name="Cristian Chilipirea" userId="34ab170da5908fc4" providerId="LiveId" clId="{9B59DFAA-BEC4-4AFC-A0A0-DB11E8DC9C50}" dt="2022-03-09T07:26:14.616" v="63" actId="207"/>
          <ac:spMkLst>
            <pc:docMk/>
            <pc:sldMk cId="2044981453" sldId="600"/>
            <ac:spMk id="48" creationId="{E6EFAAC2-CCD9-4E3C-B907-56CF0E925D5B}"/>
          </ac:spMkLst>
        </pc:spChg>
        <pc:spChg chg="mod">
          <ac:chgData name="Cristian Chilipirea" userId="34ab170da5908fc4" providerId="LiveId" clId="{9B59DFAA-BEC4-4AFC-A0A0-DB11E8DC9C50}" dt="2022-03-09T07:26:14.616" v="63" actId="207"/>
          <ac:spMkLst>
            <pc:docMk/>
            <pc:sldMk cId="2044981453" sldId="600"/>
            <ac:spMk id="52" creationId="{3FE552F7-3083-4085-9BC8-FFEB00C99CCE}"/>
          </ac:spMkLst>
        </pc:spChg>
        <pc:spChg chg="mod">
          <ac:chgData name="Cristian Chilipirea" userId="34ab170da5908fc4" providerId="LiveId" clId="{9B59DFAA-BEC4-4AFC-A0A0-DB11E8DC9C50}" dt="2022-03-09T07:26:14.616" v="63" actId="207"/>
          <ac:spMkLst>
            <pc:docMk/>
            <pc:sldMk cId="2044981453" sldId="600"/>
            <ac:spMk id="53" creationId="{21B414A2-A3E1-4D8A-8004-6D4C9C6779B2}"/>
          </ac:spMkLst>
        </pc:spChg>
        <pc:spChg chg="mod">
          <ac:chgData name="Cristian Chilipirea" userId="34ab170da5908fc4" providerId="LiveId" clId="{9B59DFAA-BEC4-4AFC-A0A0-DB11E8DC9C50}" dt="2022-03-09T07:26:14.616" v="63" actId="207"/>
          <ac:spMkLst>
            <pc:docMk/>
            <pc:sldMk cId="2044981453" sldId="600"/>
            <ac:spMk id="54" creationId="{54A4655C-3D60-4DD2-B576-C4CFC0F75428}"/>
          </ac:spMkLst>
        </pc:spChg>
        <pc:spChg chg="mod">
          <ac:chgData name="Cristian Chilipirea" userId="34ab170da5908fc4" providerId="LiveId" clId="{9B59DFAA-BEC4-4AFC-A0A0-DB11E8DC9C50}" dt="2022-03-09T07:26:14.616" v="63" actId="207"/>
          <ac:spMkLst>
            <pc:docMk/>
            <pc:sldMk cId="2044981453" sldId="600"/>
            <ac:spMk id="58" creationId="{349CA5D2-0CA4-4240-9911-8DC77DA8BAAE}"/>
          </ac:spMkLst>
        </pc:spChg>
        <pc:spChg chg="mod">
          <ac:chgData name="Cristian Chilipirea" userId="34ab170da5908fc4" providerId="LiveId" clId="{9B59DFAA-BEC4-4AFC-A0A0-DB11E8DC9C50}" dt="2022-03-09T07:26:14.616" v="63" actId="207"/>
          <ac:spMkLst>
            <pc:docMk/>
            <pc:sldMk cId="2044981453" sldId="600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9B59DFAA-BEC4-4AFC-A0A0-DB11E8DC9C50}" dt="2022-03-09T07:26:06.802" v="61" actId="207"/>
        <pc:sldMkLst>
          <pc:docMk/>
          <pc:sldMk cId="3948613112" sldId="601"/>
        </pc:sldMkLst>
        <pc:spChg chg="mod">
          <ac:chgData name="Cristian Chilipirea" userId="34ab170da5908fc4" providerId="LiveId" clId="{9B59DFAA-BEC4-4AFC-A0A0-DB11E8DC9C50}" dt="2022-03-09T07:26:00.550" v="59" actId="207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B59DFAA-BEC4-4AFC-A0A0-DB11E8DC9C50}" dt="2022-03-09T07:26:06.802" v="61" actId="207"/>
          <ac:spMkLst>
            <pc:docMk/>
            <pc:sldMk cId="3948613112" sldId="601"/>
            <ac:spMk id="3" creationId="{9BFE10CE-31FE-4667-BBDB-059BD8B32D25}"/>
          </ac:spMkLst>
        </pc:spChg>
        <pc:spChg chg="mod">
          <ac:chgData name="Cristian Chilipirea" userId="34ab170da5908fc4" providerId="LiveId" clId="{9B59DFAA-BEC4-4AFC-A0A0-DB11E8DC9C50}" dt="2022-03-09T07:25:54.071" v="58" actId="207"/>
          <ac:spMkLst>
            <pc:docMk/>
            <pc:sldMk cId="3948613112" sldId="601"/>
            <ac:spMk id="21" creationId="{0EBA5793-83D0-46A6-A39C-6980DCE6DA8E}"/>
          </ac:spMkLst>
        </pc:spChg>
        <pc:spChg chg="mod">
          <ac:chgData name="Cristian Chilipirea" userId="34ab170da5908fc4" providerId="LiveId" clId="{9B59DFAA-BEC4-4AFC-A0A0-DB11E8DC9C50}" dt="2022-03-09T07:26:04.593" v="60" actId="207"/>
          <ac:spMkLst>
            <pc:docMk/>
            <pc:sldMk cId="3948613112" sldId="601"/>
            <ac:spMk id="45" creationId="{F7043115-A609-49F7-BB9E-5BFE80413372}"/>
          </ac:spMkLst>
        </pc:spChg>
        <pc:spChg chg="mod">
          <ac:chgData name="Cristian Chilipirea" userId="34ab170da5908fc4" providerId="LiveId" clId="{9B59DFAA-BEC4-4AFC-A0A0-DB11E8DC9C50}" dt="2022-03-09T07:26:04.593" v="60" actId="207"/>
          <ac:spMkLst>
            <pc:docMk/>
            <pc:sldMk cId="3948613112" sldId="601"/>
            <ac:spMk id="46" creationId="{92F5DEBE-41C8-40DA-BA84-7C4A1D6DD317}"/>
          </ac:spMkLst>
        </pc:spChg>
        <pc:spChg chg="mod">
          <ac:chgData name="Cristian Chilipirea" userId="34ab170da5908fc4" providerId="LiveId" clId="{9B59DFAA-BEC4-4AFC-A0A0-DB11E8DC9C50}" dt="2022-03-09T07:26:04.593" v="60" actId="207"/>
          <ac:spMkLst>
            <pc:docMk/>
            <pc:sldMk cId="3948613112" sldId="601"/>
            <ac:spMk id="47" creationId="{10291EAC-854F-419D-BB97-5E04F2494A06}"/>
          </ac:spMkLst>
        </pc:spChg>
        <pc:spChg chg="mod">
          <ac:chgData name="Cristian Chilipirea" userId="34ab170da5908fc4" providerId="LiveId" clId="{9B59DFAA-BEC4-4AFC-A0A0-DB11E8DC9C50}" dt="2022-03-09T07:26:04.593" v="60" actId="207"/>
          <ac:spMkLst>
            <pc:docMk/>
            <pc:sldMk cId="3948613112" sldId="601"/>
            <ac:spMk id="48" creationId="{E6EFAAC2-CCD9-4E3C-B907-56CF0E925D5B}"/>
          </ac:spMkLst>
        </pc:spChg>
        <pc:spChg chg="mod">
          <ac:chgData name="Cristian Chilipirea" userId="34ab170da5908fc4" providerId="LiveId" clId="{9B59DFAA-BEC4-4AFC-A0A0-DB11E8DC9C50}" dt="2022-03-09T07:26:04.593" v="60" actId="207"/>
          <ac:spMkLst>
            <pc:docMk/>
            <pc:sldMk cId="3948613112" sldId="601"/>
            <ac:spMk id="52" creationId="{3FE552F7-3083-4085-9BC8-FFEB00C99CCE}"/>
          </ac:spMkLst>
        </pc:spChg>
        <pc:spChg chg="mod">
          <ac:chgData name="Cristian Chilipirea" userId="34ab170da5908fc4" providerId="LiveId" clId="{9B59DFAA-BEC4-4AFC-A0A0-DB11E8DC9C50}" dt="2022-03-09T07:26:04.593" v="60" actId="207"/>
          <ac:spMkLst>
            <pc:docMk/>
            <pc:sldMk cId="3948613112" sldId="601"/>
            <ac:spMk id="53" creationId="{21B414A2-A3E1-4D8A-8004-6D4C9C6779B2}"/>
          </ac:spMkLst>
        </pc:spChg>
        <pc:spChg chg="mod">
          <ac:chgData name="Cristian Chilipirea" userId="34ab170da5908fc4" providerId="LiveId" clId="{9B59DFAA-BEC4-4AFC-A0A0-DB11E8DC9C50}" dt="2022-03-09T07:26:04.593" v="60" actId="207"/>
          <ac:spMkLst>
            <pc:docMk/>
            <pc:sldMk cId="3948613112" sldId="601"/>
            <ac:spMk id="54" creationId="{54A4655C-3D60-4DD2-B576-C4CFC0F75428}"/>
          </ac:spMkLst>
        </pc:spChg>
        <pc:spChg chg="mod">
          <ac:chgData name="Cristian Chilipirea" userId="34ab170da5908fc4" providerId="LiveId" clId="{9B59DFAA-BEC4-4AFC-A0A0-DB11E8DC9C50}" dt="2022-03-09T07:26:04.593" v="60" actId="207"/>
          <ac:spMkLst>
            <pc:docMk/>
            <pc:sldMk cId="3948613112" sldId="601"/>
            <ac:spMk id="58" creationId="{349CA5D2-0CA4-4240-9911-8DC77DA8BAAE}"/>
          </ac:spMkLst>
        </pc:spChg>
        <pc:spChg chg="mod">
          <ac:chgData name="Cristian Chilipirea" userId="34ab170da5908fc4" providerId="LiveId" clId="{9B59DFAA-BEC4-4AFC-A0A0-DB11E8DC9C50}" dt="2022-03-09T07:26:04.593" v="60" actId="207"/>
          <ac:spMkLst>
            <pc:docMk/>
            <pc:sldMk cId="3948613112" sldId="601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9B59DFAA-BEC4-4AFC-A0A0-DB11E8DC9C50}" dt="2022-03-09T07:26:25.028" v="65" actId="207"/>
        <pc:sldMkLst>
          <pc:docMk/>
          <pc:sldMk cId="1485695320" sldId="602"/>
        </pc:sldMkLst>
        <pc:spChg chg="mod">
          <ac:chgData name="Cristian Chilipirea" userId="34ab170da5908fc4" providerId="LiveId" clId="{9B59DFAA-BEC4-4AFC-A0A0-DB11E8DC9C50}" dt="2022-03-09T07:26:20.800" v="64" actId="207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B59DFAA-BEC4-4AFC-A0A0-DB11E8DC9C50}" dt="2022-03-09T07:26:25.028" v="65" actId="207"/>
          <ac:spMkLst>
            <pc:docMk/>
            <pc:sldMk cId="1485695320" sldId="602"/>
            <ac:spMk id="3" creationId="{C5B17747-E8F2-4D05-B8A1-B698C7E3B0E1}"/>
          </ac:spMkLst>
        </pc:spChg>
        <pc:spChg chg="mod">
          <ac:chgData name="Cristian Chilipirea" userId="34ab170da5908fc4" providerId="LiveId" clId="{9B59DFAA-BEC4-4AFC-A0A0-DB11E8DC9C50}" dt="2022-03-09T07:26:25.028" v="65" actId="207"/>
          <ac:spMkLst>
            <pc:docMk/>
            <pc:sldMk cId="1485695320" sldId="602"/>
            <ac:spMk id="25" creationId="{0880A7AD-FC51-483A-B0D5-97DFB7F02DEC}"/>
          </ac:spMkLst>
        </pc:spChg>
        <pc:spChg chg="mod">
          <ac:chgData name="Cristian Chilipirea" userId="34ab170da5908fc4" providerId="LiveId" clId="{9B59DFAA-BEC4-4AFC-A0A0-DB11E8DC9C50}" dt="2022-03-09T07:26:25.028" v="65" actId="207"/>
          <ac:spMkLst>
            <pc:docMk/>
            <pc:sldMk cId="1485695320" sldId="602"/>
            <ac:spMk id="45" creationId="{F7043115-A609-49F7-BB9E-5BFE80413372}"/>
          </ac:spMkLst>
        </pc:spChg>
        <pc:spChg chg="mod">
          <ac:chgData name="Cristian Chilipirea" userId="34ab170da5908fc4" providerId="LiveId" clId="{9B59DFAA-BEC4-4AFC-A0A0-DB11E8DC9C50}" dt="2022-03-09T07:26:25.028" v="65" actId="207"/>
          <ac:spMkLst>
            <pc:docMk/>
            <pc:sldMk cId="1485695320" sldId="602"/>
            <ac:spMk id="46" creationId="{92F5DEBE-41C8-40DA-BA84-7C4A1D6DD317}"/>
          </ac:spMkLst>
        </pc:spChg>
        <pc:spChg chg="mod">
          <ac:chgData name="Cristian Chilipirea" userId="34ab170da5908fc4" providerId="LiveId" clId="{9B59DFAA-BEC4-4AFC-A0A0-DB11E8DC9C50}" dt="2022-03-09T07:26:25.028" v="65" actId="207"/>
          <ac:spMkLst>
            <pc:docMk/>
            <pc:sldMk cId="1485695320" sldId="602"/>
            <ac:spMk id="47" creationId="{10291EAC-854F-419D-BB97-5E04F2494A06}"/>
          </ac:spMkLst>
        </pc:spChg>
        <pc:spChg chg="mod">
          <ac:chgData name="Cristian Chilipirea" userId="34ab170da5908fc4" providerId="LiveId" clId="{9B59DFAA-BEC4-4AFC-A0A0-DB11E8DC9C50}" dt="2022-03-09T07:26:25.028" v="65" actId="207"/>
          <ac:spMkLst>
            <pc:docMk/>
            <pc:sldMk cId="1485695320" sldId="602"/>
            <ac:spMk id="48" creationId="{E6EFAAC2-CCD9-4E3C-B907-56CF0E925D5B}"/>
          </ac:spMkLst>
        </pc:spChg>
        <pc:spChg chg="mod">
          <ac:chgData name="Cristian Chilipirea" userId="34ab170da5908fc4" providerId="LiveId" clId="{9B59DFAA-BEC4-4AFC-A0A0-DB11E8DC9C50}" dt="2022-03-09T07:26:25.028" v="65" actId="207"/>
          <ac:spMkLst>
            <pc:docMk/>
            <pc:sldMk cId="1485695320" sldId="602"/>
            <ac:spMk id="52" creationId="{3FE552F7-3083-4085-9BC8-FFEB00C99CCE}"/>
          </ac:spMkLst>
        </pc:spChg>
        <pc:spChg chg="mod">
          <ac:chgData name="Cristian Chilipirea" userId="34ab170da5908fc4" providerId="LiveId" clId="{9B59DFAA-BEC4-4AFC-A0A0-DB11E8DC9C50}" dt="2022-03-09T07:26:25.028" v="65" actId="207"/>
          <ac:spMkLst>
            <pc:docMk/>
            <pc:sldMk cId="1485695320" sldId="602"/>
            <ac:spMk id="53" creationId="{21B414A2-A3E1-4D8A-8004-6D4C9C6779B2}"/>
          </ac:spMkLst>
        </pc:spChg>
        <pc:spChg chg="mod">
          <ac:chgData name="Cristian Chilipirea" userId="34ab170da5908fc4" providerId="LiveId" clId="{9B59DFAA-BEC4-4AFC-A0A0-DB11E8DC9C50}" dt="2022-03-09T07:26:25.028" v="65" actId="207"/>
          <ac:spMkLst>
            <pc:docMk/>
            <pc:sldMk cId="1485695320" sldId="602"/>
            <ac:spMk id="54" creationId="{54A4655C-3D60-4DD2-B576-C4CFC0F75428}"/>
          </ac:spMkLst>
        </pc:spChg>
        <pc:spChg chg="mod">
          <ac:chgData name="Cristian Chilipirea" userId="34ab170da5908fc4" providerId="LiveId" clId="{9B59DFAA-BEC4-4AFC-A0A0-DB11E8DC9C50}" dt="2022-03-09T07:26:25.028" v="65" actId="207"/>
          <ac:spMkLst>
            <pc:docMk/>
            <pc:sldMk cId="1485695320" sldId="602"/>
            <ac:spMk id="58" creationId="{349CA5D2-0CA4-4240-9911-8DC77DA8BAAE}"/>
          </ac:spMkLst>
        </pc:spChg>
        <pc:spChg chg="mod">
          <ac:chgData name="Cristian Chilipirea" userId="34ab170da5908fc4" providerId="LiveId" clId="{9B59DFAA-BEC4-4AFC-A0A0-DB11E8DC9C50}" dt="2022-03-09T07:26:25.028" v="65" actId="207"/>
          <ac:spMkLst>
            <pc:docMk/>
            <pc:sldMk cId="1485695320" sldId="602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9B59DFAA-BEC4-4AFC-A0A0-DB11E8DC9C50}" dt="2022-03-09T07:26:35.650" v="67" actId="207"/>
        <pc:sldMkLst>
          <pc:docMk/>
          <pc:sldMk cId="3984853342" sldId="603"/>
        </pc:sldMkLst>
        <pc:spChg chg="mod">
          <ac:chgData name="Cristian Chilipirea" userId="34ab170da5908fc4" providerId="LiveId" clId="{9B59DFAA-BEC4-4AFC-A0A0-DB11E8DC9C50}" dt="2022-03-09T07:26:30.803" v="66" actId="207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B59DFAA-BEC4-4AFC-A0A0-DB11E8DC9C50}" dt="2022-03-09T07:26:35.650" v="67" actId="207"/>
          <ac:spMkLst>
            <pc:docMk/>
            <pc:sldMk cId="3984853342" sldId="603"/>
            <ac:spMk id="3" creationId="{C5B17747-E8F2-4D05-B8A1-B698C7E3B0E1}"/>
          </ac:spMkLst>
        </pc:spChg>
        <pc:spChg chg="mod">
          <ac:chgData name="Cristian Chilipirea" userId="34ab170da5908fc4" providerId="LiveId" clId="{9B59DFAA-BEC4-4AFC-A0A0-DB11E8DC9C50}" dt="2022-03-09T07:26:35.650" v="67" actId="207"/>
          <ac:spMkLst>
            <pc:docMk/>
            <pc:sldMk cId="3984853342" sldId="603"/>
            <ac:spMk id="25" creationId="{0880A7AD-FC51-483A-B0D5-97DFB7F02DEC}"/>
          </ac:spMkLst>
        </pc:spChg>
        <pc:spChg chg="mod">
          <ac:chgData name="Cristian Chilipirea" userId="34ab170da5908fc4" providerId="LiveId" clId="{9B59DFAA-BEC4-4AFC-A0A0-DB11E8DC9C50}" dt="2022-03-09T07:26:35.650" v="67" actId="207"/>
          <ac:spMkLst>
            <pc:docMk/>
            <pc:sldMk cId="3984853342" sldId="603"/>
            <ac:spMk id="29" creationId="{C526C343-25CB-4801-BBF2-13FB870F9605}"/>
          </ac:spMkLst>
        </pc:spChg>
        <pc:spChg chg="mod">
          <ac:chgData name="Cristian Chilipirea" userId="34ab170da5908fc4" providerId="LiveId" clId="{9B59DFAA-BEC4-4AFC-A0A0-DB11E8DC9C50}" dt="2022-03-09T07:26:35.650" v="67" actId="207"/>
          <ac:spMkLst>
            <pc:docMk/>
            <pc:sldMk cId="3984853342" sldId="603"/>
            <ac:spMk id="31" creationId="{67DDBFF4-73E5-45B8-AA87-395263781300}"/>
          </ac:spMkLst>
        </pc:spChg>
        <pc:spChg chg="mod">
          <ac:chgData name="Cristian Chilipirea" userId="34ab170da5908fc4" providerId="LiveId" clId="{9B59DFAA-BEC4-4AFC-A0A0-DB11E8DC9C50}" dt="2022-03-09T07:26:35.650" v="67" actId="207"/>
          <ac:spMkLst>
            <pc:docMk/>
            <pc:sldMk cId="3984853342" sldId="603"/>
            <ac:spMk id="32" creationId="{A0065E1B-9E67-4F82-8C19-4E0C0B028CA2}"/>
          </ac:spMkLst>
        </pc:spChg>
        <pc:spChg chg="mod">
          <ac:chgData name="Cristian Chilipirea" userId="34ab170da5908fc4" providerId="LiveId" clId="{9B59DFAA-BEC4-4AFC-A0A0-DB11E8DC9C50}" dt="2022-03-09T07:26:35.650" v="67" actId="207"/>
          <ac:spMkLst>
            <pc:docMk/>
            <pc:sldMk cId="3984853342" sldId="603"/>
            <ac:spMk id="45" creationId="{F7043115-A609-49F7-BB9E-5BFE80413372}"/>
          </ac:spMkLst>
        </pc:spChg>
        <pc:spChg chg="mod">
          <ac:chgData name="Cristian Chilipirea" userId="34ab170da5908fc4" providerId="LiveId" clId="{9B59DFAA-BEC4-4AFC-A0A0-DB11E8DC9C50}" dt="2022-03-09T07:26:35.650" v="67" actId="207"/>
          <ac:spMkLst>
            <pc:docMk/>
            <pc:sldMk cId="3984853342" sldId="603"/>
            <ac:spMk id="46" creationId="{92F5DEBE-41C8-40DA-BA84-7C4A1D6DD317}"/>
          </ac:spMkLst>
        </pc:spChg>
        <pc:spChg chg="mod">
          <ac:chgData name="Cristian Chilipirea" userId="34ab170da5908fc4" providerId="LiveId" clId="{9B59DFAA-BEC4-4AFC-A0A0-DB11E8DC9C50}" dt="2022-03-09T07:26:35.650" v="67" actId="207"/>
          <ac:spMkLst>
            <pc:docMk/>
            <pc:sldMk cId="3984853342" sldId="603"/>
            <ac:spMk id="47" creationId="{10291EAC-854F-419D-BB97-5E04F2494A06}"/>
          </ac:spMkLst>
        </pc:spChg>
        <pc:spChg chg="mod">
          <ac:chgData name="Cristian Chilipirea" userId="34ab170da5908fc4" providerId="LiveId" clId="{9B59DFAA-BEC4-4AFC-A0A0-DB11E8DC9C50}" dt="2022-03-09T07:26:35.650" v="67" actId="207"/>
          <ac:spMkLst>
            <pc:docMk/>
            <pc:sldMk cId="3984853342" sldId="603"/>
            <ac:spMk id="48" creationId="{E6EFAAC2-CCD9-4E3C-B907-56CF0E925D5B}"/>
          </ac:spMkLst>
        </pc:spChg>
        <pc:spChg chg="mod">
          <ac:chgData name="Cristian Chilipirea" userId="34ab170da5908fc4" providerId="LiveId" clId="{9B59DFAA-BEC4-4AFC-A0A0-DB11E8DC9C50}" dt="2022-03-09T07:26:35.650" v="67" actId="207"/>
          <ac:spMkLst>
            <pc:docMk/>
            <pc:sldMk cId="3984853342" sldId="603"/>
            <ac:spMk id="52" creationId="{3FE552F7-3083-4085-9BC8-FFEB00C99CCE}"/>
          </ac:spMkLst>
        </pc:spChg>
        <pc:spChg chg="mod">
          <ac:chgData name="Cristian Chilipirea" userId="34ab170da5908fc4" providerId="LiveId" clId="{9B59DFAA-BEC4-4AFC-A0A0-DB11E8DC9C50}" dt="2022-03-09T07:26:35.650" v="67" actId="207"/>
          <ac:spMkLst>
            <pc:docMk/>
            <pc:sldMk cId="3984853342" sldId="603"/>
            <ac:spMk id="53" creationId="{21B414A2-A3E1-4D8A-8004-6D4C9C6779B2}"/>
          </ac:spMkLst>
        </pc:spChg>
        <pc:spChg chg="mod">
          <ac:chgData name="Cristian Chilipirea" userId="34ab170da5908fc4" providerId="LiveId" clId="{9B59DFAA-BEC4-4AFC-A0A0-DB11E8DC9C50}" dt="2022-03-09T07:26:35.650" v="67" actId="207"/>
          <ac:spMkLst>
            <pc:docMk/>
            <pc:sldMk cId="3984853342" sldId="603"/>
            <ac:spMk id="54" creationId="{54A4655C-3D60-4DD2-B576-C4CFC0F75428}"/>
          </ac:spMkLst>
        </pc:spChg>
        <pc:spChg chg="mod">
          <ac:chgData name="Cristian Chilipirea" userId="34ab170da5908fc4" providerId="LiveId" clId="{9B59DFAA-BEC4-4AFC-A0A0-DB11E8DC9C50}" dt="2022-03-09T07:26:35.650" v="67" actId="207"/>
          <ac:spMkLst>
            <pc:docMk/>
            <pc:sldMk cId="3984853342" sldId="603"/>
            <ac:spMk id="58" creationId="{349CA5D2-0CA4-4240-9911-8DC77DA8BAAE}"/>
          </ac:spMkLst>
        </pc:spChg>
        <pc:spChg chg="mod">
          <ac:chgData name="Cristian Chilipirea" userId="34ab170da5908fc4" providerId="LiveId" clId="{9B59DFAA-BEC4-4AFC-A0A0-DB11E8DC9C50}" dt="2022-03-09T07:26:35.650" v="67" actId="207"/>
          <ac:spMkLst>
            <pc:docMk/>
            <pc:sldMk cId="3984853342" sldId="603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9B59DFAA-BEC4-4AFC-A0A0-DB11E8DC9C50}" dt="2022-03-09T07:26:45.640" v="69" actId="207"/>
        <pc:sldMkLst>
          <pc:docMk/>
          <pc:sldMk cId="3884066094" sldId="604"/>
        </pc:sldMkLst>
        <pc:spChg chg="mod">
          <ac:chgData name="Cristian Chilipirea" userId="34ab170da5908fc4" providerId="LiveId" clId="{9B59DFAA-BEC4-4AFC-A0A0-DB11E8DC9C50}" dt="2022-03-09T07:26:40.632" v="68" actId="207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B59DFAA-BEC4-4AFC-A0A0-DB11E8DC9C50}" dt="2022-03-09T07:26:45.640" v="69" actId="207"/>
          <ac:spMkLst>
            <pc:docMk/>
            <pc:sldMk cId="3884066094" sldId="604"/>
            <ac:spMk id="3" creationId="{C5B17747-E8F2-4D05-B8A1-B698C7E3B0E1}"/>
          </ac:spMkLst>
        </pc:spChg>
        <pc:spChg chg="mod">
          <ac:chgData name="Cristian Chilipirea" userId="34ab170da5908fc4" providerId="LiveId" clId="{9B59DFAA-BEC4-4AFC-A0A0-DB11E8DC9C50}" dt="2022-03-09T07:26:45.640" v="69" actId="207"/>
          <ac:spMkLst>
            <pc:docMk/>
            <pc:sldMk cId="3884066094" sldId="604"/>
            <ac:spMk id="25" creationId="{0880A7AD-FC51-483A-B0D5-97DFB7F02DEC}"/>
          </ac:spMkLst>
        </pc:spChg>
        <pc:spChg chg="mod">
          <ac:chgData name="Cristian Chilipirea" userId="34ab170da5908fc4" providerId="LiveId" clId="{9B59DFAA-BEC4-4AFC-A0A0-DB11E8DC9C50}" dt="2022-03-09T07:26:45.640" v="69" actId="207"/>
          <ac:spMkLst>
            <pc:docMk/>
            <pc:sldMk cId="3884066094" sldId="604"/>
            <ac:spMk id="29" creationId="{C526C343-25CB-4801-BBF2-13FB870F9605}"/>
          </ac:spMkLst>
        </pc:spChg>
        <pc:spChg chg="mod">
          <ac:chgData name="Cristian Chilipirea" userId="34ab170da5908fc4" providerId="LiveId" clId="{9B59DFAA-BEC4-4AFC-A0A0-DB11E8DC9C50}" dt="2022-03-09T07:26:45.640" v="69" actId="207"/>
          <ac:spMkLst>
            <pc:docMk/>
            <pc:sldMk cId="3884066094" sldId="604"/>
            <ac:spMk id="31" creationId="{67DDBFF4-73E5-45B8-AA87-395263781300}"/>
          </ac:spMkLst>
        </pc:spChg>
        <pc:spChg chg="mod">
          <ac:chgData name="Cristian Chilipirea" userId="34ab170da5908fc4" providerId="LiveId" clId="{9B59DFAA-BEC4-4AFC-A0A0-DB11E8DC9C50}" dt="2022-03-09T07:26:45.640" v="69" actId="207"/>
          <ac:spMkLst>
            <pc:docMk/>
            <pc:sldMk cId="3884066094" sldId="604"/>
            <ac:spMk id="32" creationId="{A0065E1B-9E67-4F82-8C19-4E0C0B028CA2}"/>
          </ac:spMkLst>
        </pc:spChg>
        <pc:spChg chg="mod">
          <ac:chgData name="Cristian Chilipirea" userId="34ab170da5908fc4" providerId="LiveId" clId="{9B59DFAA-BEC4-4AFC-A0A0-DB11E8DC9C50}" dt="2022-03-09T07:26:45.640" v="69" actId="207"/>
          <ac:spMkLst>
            <pc:docMk/>
            <pc:sldMk cId="3884066094" sldId="604"/>
            <ac:spMk id="40" creationId="{45683BEB-BED6-40C6-80E0-444B1B8EEA6D}"/>
          </ac:spMkLst>
        </pc:spChg>
        <pc:spChg chg="mod">
          <ac:chgData name="Cristian Chilipirea" userId="34ab170da5908fc4" providerId="LiveId" clId="{9B59DFAA-BEC4-4AFC-A0A0-DB11E8DC9C50}" dt="2022-03-09T07:26:45.640" v="69" actId="207"/>
          <ac:spMkLst>
            <pc:docMk/>
            <pc:sldMk cId="3884066094" sldId="604"/>
            <ac:spMk id="42" creationId="{A9579E31-3346-4C08-B912-B4106693AB3D}"/>
          </ac:spMkLst>
        </pc:spChg>
        <pc:spChg chg="mod">
          <ac:chgData name="Cristian Chilipirea" userId="34ab170da5908fc4" providerId="LiveId" clId="{9B59DFAA-BEC4-4AFC-A0A0-DB11E8DC9C50}" dt="2022-03-09T07:26:45.640" v="69" actId="207"/>
          <ac:spMkLst>
            <pc:docMk/>
            <pc:sldMk cId="3884066094" sldId="604"/>
            <ac:spMk id="45" creationId="{F7043115-A609-49F7-BB9E-5BFE80413372}"/>
          </ac:spMkLst>
        </pc:spChg>
        <pc:spChg chg="mod">
          <ac:chgData name="Cristian Chilipirea" userId="34ab170da5908fc4" providerId="LiveId" clId="{9B59DFAA-BEC4-4AFC-A0A0-DB11E8DC9C50}" dt="2022-03-09T07:26:45.640" v="69" actId="207"/>
          <ac:spMkLst>
            <pc:docMk/>
            <pc:sldMk cId="3884066094" sldId="604"/>
            <ac:spMk id="46" creationId="{92F5DEBE-41C8-40DA-BA84-7C4A1D6DD317}"/>
          </ac:spMkLst>
        </pc:spChg>
        <pc:spChg chg="mod">
          <ac:chgData name="Cristian Chilipirea" userId="34ab170da5908fc4" providerId="LiveId" clId="{9B59DFAA-BEC4-4AFC-A0A0-DB11E8DC9C50}" dt="2022-03-09T07:26:45.640" v="69" actId="207"/>
          <ac:spMkLst>
            <pc:docMk/>
            <pc:sldMk cId="3884066094" sldId="604"/>
            <ac:spMk id="47" creationId="{10291EAC-854F-419D-BB97-5E04F2494A06}"/>
          </ac:spMkLst>
        </pc:spChg>
        <pc:spChg chg="mod">
          <ac:chgData name="Cristian Chilipirea" userId="34ab170da5908fc4" providerId="LiveId" clId="{9B59DFAA-BEC4-4AFC-A0A0-DB11E8DC9C50}" dt="2022-03-09T07:26:45.640" v="69" actId="207"/>
          <ac:spMkLst>
            <pc:docMk/>
            <pc:sldMk cId="3884066094" sldId="604"/>
            <ac:spMk id="48" creationId="{E6EFAAC2-CCD9-4E3C-B907-56CF0E925D5B}"/>
          </ac:spMkLst>
        </pc:spChg>
        <pc:spChg chg="mod">
          <ac:chgData name="Cristian Chilipirea" userId="34ab170da5908fc4" providerId="LiveId" clId="{9B59DFAA-BEC4-4AFC-A0A0-DB11E8DC9C50}" dt="2022-03-09T07:26:45.640" v="69" actId="207"/>
          <ac:spMkLst>
            <pc:docMk/>
            <pc:sldMk cId="3884066094" sldId="604"/>
            <ac:spMk id="52" creationId="{3FE552F7-3083-4085-9BC8-FFEB00C99CCE}"/>
          </ac:spMkLst>
        </pc:spChg>
        <pc:spChg chg="mod">
          <ac:chgData name="Cristian Chilipirea" userId="34ab170da5908fc4" providerId="LiveId" clId="{9B59DFAA-BEC4-4AFC-A0A0-DB11E8DC9C50}" dt="2022-03-09T07:26:45.640" v="69" actId="207"/>
          <ac:spMkLst>
            <pc:docMk/>
            <pc:sldMk cId="3884066094" sldId="604"/>
            <ac:spMk id="53" creationId="{21B414A2-A3E1-4D8A-8004-6D4C9C6779B2}"/>
          </ac:spMkLst>
        </pc:spChg>
        <pc:spChg chg="mod">
          <ac:chgData name="Cristian Chilipirea" userId="34ab170da5908fc4" providerId="LiveId" clId="{9B59DFAA-BEC4-4AFC-A0A0-DB11E8DC9C50}" dt="2022-03-09T07:26:45.640" v="69" actId="207"/>
          <ac:spMkLst>
            <pc:docMk/>
            <pc:sldMk cId="3884066094" sldId="604"/>
            <ac:spMk id="54" creationId="{54A4655C-3D60-4DD2-B576-C4CFC0F75428}"/>
          </ac:spMkLst>
        </pc:spChg>
        <pc:spChg chg="mod">
          <ac:chgData name="Cristian Chilipirea" userId="34ab170da5908fc4" providerId="LiveId" clId="{9B59DFAA-BEC4-4AFC-A0A0-DB11E8DC9C50}" dt="2022-03-09T07:26:45.640" v="69" actId="207"/>
          <ac:spMkLst>
            <pc:docMk/>
            <pc:sldMk cId="3884066094" sldId="604"/>
            <ac:spMk id="58" creationId="{349CA5D2-0CA4-4240-9911-8DC77DA8BAAE}"/>
          </ac:spMkLst>
        </pc:spChg>
        <pc:spChg chg="mod">
          <ac:chgData name="Cristian Chilipirea" userId="34ab170da5908fc4" providerId="LiveId" clId="{9B59DFAA-BEC4-4AFC-A0A0-DB11E8DC9C50}" dt="2022-03-09T07:26:45.640" v="69" actId="207"/>
          <ac:spMkLst>
            <pc:docMk/>
            <pc:sldMk cId="3884066094" sldId="604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9B59DFAA-BEC4-4AFC-A0A0-DB11E8DC9C50}" dt="2022-03-09T07:26:56.621" v="71" actId="207"/>
        <pc:sldMkLst>
          <pc:docMk/>
          <pc:sldMk cId="2319897751" sldId="605"/>
        </pc:sldMkLst>
        <pc:spChg chg="mod">
          <ac:chgData name="Cristian Chilipirea" userId="34ab170da5908fc4" providerId="LiveId" clId="{9B59DFAA-BEC4-4AFC-A0A0-DB11E8DC9C50}" dt="2022-03-09T07:26:51.529" v="70" actId="207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B59DFAA-BEC4-4AFC-A0A0-DB11E8DC9C50}" dt="2022-03-09T07:26:56.621" v="71" actId="207"/>
          <ac:spMkLst>
            <pc:docMk/>
            <pc:sldMk cId="2319897751" sldId="605"/>
            <ac:spMk id="3" creationId="{C5B17747-E8F2-4D05-B8A1-B698C7E3B0E1}"/>
          </ac:spMkLst>
        </pc:spChg>
        <pc:spChg chg="mod">
          <ac:chgData name="Cristian Chilipirea" userId="34ab170da5908fc4" providerId="LiveId" clId="{9B59DFAA-BEC4-4AFC-A0A0-DB11E8DC9C50}" dt="2022-03-09T07:26:56.621" v="71" actId="207"/>
          <ac:spMkLst>
            <pc:docMk/>
            <pc:sldMk cId="2319897751" sldId="605"/>
            <ac:spMk id="25" creationId="{0880A7AD-FC51-483A-B0D5-97DFB7F02DEC}"/>
          </ac:spMkLst>
        </pc:spChg>
        <pc:spChg chg="mod">
          <ac:chgData name="Cristian Chilipirea" userId="34ab170da5908fc4" providerId="LiveId" clId="{9B59DFAA-BEC4-4AFC-A0A0-DB11E8DC9C50}" dt="2022-03-09T07:26:56.621" v="71" actId="207"/>
          <ac:spMkLst>
            <pc:docMk/>
            <pc:sldMk cId="2319897751" sldId="605"/>
            <ac:spMk id="29" creationId="{C526C343-25CB-4801-BBF2-13FB870F9605}"/>
          </ac:spMkLst>
        </pc:spChg>
        <pc:spChg chg="mod">
          <ac:chgData name="Cristian Chilipirea" userId="34ab170da5908fc4" providerId="LiveId" clId="{9B59DFAA-BEC4-4AFC-A0A0-DB11E8DC9C50}" dt="2022-03-09T07:26:56.621" v="71" actId="207"/>
          <ac:spMkLst>
            <pc:docMk/>
            <pc:sldMk cId="2319897751" sldId="605"/>
            <ac:spMk id="31" creationId="{67DDBFF4-73E5-45B8-AA87-395263781300}"/>
          </ac:spMkLst>
        </pc:spChg>
        <pc:spChg chg="mod">
          <ac:chgData name="Cristian Chilipirea" userId="34ab170da5908fc4" providerId="LiveId" clId="{9B59DFAA-BEC4-4AFC-A0A0-DB11E8DC9C50}" dt="2022-03-09T07:26:56.621" v="71" actId="207"/>
          <ac:spMkLst>
            <pc:docMk/>
            <pc:sldMk cId="2319897751" sldId="605"/>
            <ac:spMk id="32" creationId="{A0065E1B-9E67-4F82-8C19-4E0C0B028CA2}"/>
          </ac:spMkLst>
        </pc:spChg>
        <pc:spChg chg="mod">
          <ac:chgData name="Cristian Chilipirea" userId="34ab170da5908fc4" providerId="LiveId" clId="{9B59DFAA-BEC4-4AFC-A0A0-DB11E8DC9C50}" dt="2022-03-09T07:26:56.621" v="71" actId="207"/>
          <ac:spMkLst>
            <pc:docMk/>
            <pc:sldMk cId="2319897751" sldId="605"/>
            <ac:spMk id="40" creationId="{45683BEB-BED6-40C6-80E0-444B1B8EEA6D}"/>
          </ac:spMkLst>
        </pc:spChg>
        <pc:spChg chg="mod">
          <ac:chgData name="Cristian Chilipirea" userId="34ab170da5908fc4" providerId="LiveId" clId="{9B59DFAA-BEC4-4AFC-A0A0-DB11E8DC9C50}" dt="2022-03-09T07:26:56.621" v="71" actId="207"/>
          <ac:spMkLst>
            <pc:docMk/>
            <pc:sldMk cId="2319897751" sldId="605"/>
            <ac:spMk id="42" creationId="{A9579E31-3346-4C08-B912-B4106693AB3D}"/>
          </ac:spMkLst>
        </pc:spChg>
        <pc:spChg chg="mod">
          <ac:chgData name="Cristian Chilipirea" userId="34ab170da5908fc4" providerId="LiveId" clId="{9B59DFAA-BEC4-4AFC-A0A0-DB11E8DC9C50}" dt="2022-03-09T07:26:56.621" v="71" actId="207"/>
          <ac:spMkLst>
            <pc:docMk/>
            <pc:sldMk cId="2319897751" sldId="605"/>
            <ac:spMk id="45" creationId="{F7043115-A609-49F7-BB9E-5BFE80413372}"/>
          </ac:spMkLst>
        </pc:spChg>
        <pc:spChg chg="mod">
          <ac:chgData name="Cristian Chilipirea" userId="34ab170da5908fc4" providerId="LiveId" clId="{9B59DFAA-BEC4-4AFC-A0A0-DB11E8DC9C50}" dt="2022-03-09T07:26:56.621" v="71" actId="207"/>
          <ac:spMkLst>
            <pc:docMk/>
            <pc:sldMk cId="2319897751" sldId="605"/>
            <ac:spMk id="46" creationId="{92F5DEBE-41C8-40DA-BA84-7C4A1D6DD317}"/>
          </ac:spMkLst>
        </pc:spChg>
        <pc:spChg chg="mod">
          <ac:chgData name="Cristian Chilipirea" userId="34ab170da5908fc4" providerId="LiveId" clId="{9B59DFAA-BEC4-4AFC-A0A0-DB11E8DC9C50}" dt="2022-03-09T07:26:56.621" v="71" actId="207"/>
          <ac:spMkLst>
            <pc:docMk/>
            <pc:sldMk cId="2319897751" sldId="605"/>
            <ac:spMk id="47" creationId="{10291EAC-854F-419D-BB97-5E04F2494A06}"/>
          </ac:spMkLst>
        </pc:spChg>
        <pc:spChg chg="mod">
          <ac:chgData name="Cristian Chilipirea" userId="34ab170da5908fc4" providerId="LiveId" clId="{9B59DFAA-BEC4-4AFC-A0A0-DB11E8DC9C50}" dt="2022-03-09T07:26:56.621" v="71" actId="207"/>
          <ac:spMkLst>
            <pc:docMk/>
            <pc:sldMk cId="2319897751" sldId="605"/>
            <ac:spMk id="48" creationId="{E6EFAAC2-CCD9-4E3C-B907-56CF0E925D5B}"/>
          </ac:spMkLst>
        </pc:spChg>
        <pc:spChg chg="mod">
          <ac:chgData name="Cristian Chilipirea" userId="34ab170da5908fc4" providerId="LiveId" clId="{9B59DFAA-BEC4-4AFC-A0A0-DB11E8DC9C50}" dt="2022-03-09T07:26:56.621" v="71" actId="207"/>
          <ac:spMkLst>
            <pc:docMk/>
            <pc:sldMk cId="2319897751" sldId="605"/>
            <ac:spMk id="52" creationId="{3FE552F7-3083-4085-9BC8-FFEB00C99CCE}"/>
          </ac:spMkLst>
        </pc:spChg>
        <pc:spChg chg="mod">
          <ac:chgData name="Cristian Chilipirea" userId="34ab170da5908fc4" providerId="LiveId" clId="{9B59DFAA-BEC4-4AFC-A0A0-DB11E8DC9C50}" dt="2022-03-09T07:26:56.621" v="71" actId="207"/>
          <ac:spMkLst>
            <pc:docMk/>
            <pc:sldMk cId="2319897751" sldId="605"/>
            <ac:spMk id="53" creationId="{21B414A2-A3E1-4D8A-8004-6D4C9C6779B2}"/>
          </ac:spMkLst>
        </pc:spChg>
        <pc:spChg chg="mod">
          <ac:chgData name="Cristian Chilipirea" userId="34ab170da5908fc4" providerId="LiveId" clId="{9B59DFAA-BEC4-4AFC-A0A0-DB11E8DC9C50}" dt="2022-03-09T07:26:56.621" v="71" actId="207"/>
          <ac:spMkLst>
            <pc:docMk/>
            <pc:sldMk cId="2319897751" sldId="605"/>
            <ac:spMk id="54" creationId="{54A4655C-3D60-4DD2-B576-C4CFC0F75428}"/>
          </ac:spMkLst>
        </pc:spChg>
        <pc:spChg chg="mod">
          <ac:chgData name="Cristian Chilipirea" userId="34ab170da5908fc4" providerId="LiveId" clId="{9B59DFAA-BEC4-4AFC-A0A0-DB11E8DC9C50}" dt="2022-03-09T07:26:56.621" v="71" actId="207"/>
          <ac:spMkLst>
            <pc:docMk/>
            <pc:sldMk cId="2319897751" sldId="605"/>
            <ac:spMk id="58" creationId="{349CA5D2-0CA4-4240-9911-8DC77DA8BAAE}"/>
          </ac:spMkLst>
        </pc:spChg>
        <pc:spChg chg="mod">
          <ac:chgData name="Cristian Chilipirea" userId="34ab170da5908fc4" providerId="LiveId" clId="{9B59DFAA-BEC4-4AFC-A0A0-DB11E8DC9C50}" dt="2022-03-09T07:26:56.621" v="71" actId="207"/>
          <ac:spMkLst>
            <pc:docMk/>
            <pc:sldMk cId="2319897751" sldId="605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9B59DFAA-BEC4-4AFC-A0A0-DB11E8DC9C50}" dt="2022-03-09T07:27:07.413" v="73" actId="207"/>
        <pc:sldMkLst>
          <pc:docMk/>
          <pc:sldMk cId="2329601204" sldId="606"/>
        </pc:sldMkLst>
        <pc:spChg chg="mod">
          <ac:chgData name="Cristian Chilipirea" userId="34ab170da5908fc4" providerId="LiveId" clId="{9B59DFAA-BEC4-4AFC-A0A0-DB11E8DC9C50}" dt="2022-03-09T07:27:03.433" v="72" actId="207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B59DFAA-BEC4-4AFC-A0A0-DB11E8DC9C50}" dt="2022-03-09T07:27:07.413" v="73" actId="207"/>
          <ac:spMkLst>
            <pc:docMk/>
            <pc:sldMk cId="2329601204" sldId="606"/>
            <ac:spMk id="3" creationId="{C5B17747-E8F2-4D05-B8A1-B698C7E3B0E1}"/>
          </ac:spMkLst>
        </pc:spChg>
        <pc:spChg chg="mod">
          <ac:chgData name="Cristian Chilipirea" userId="34ab170da5908fc4" providerId="LiveId" clId="{9B59DFAA-BEC4-4AFC-A0A0-DB11E8DC9C50}" dt="2022-03-09T07:27:07.413" v="73" actId="207"/>
          <ac:spMkLst>
            <pc:docMk/>
            <pc:sldMk cId="2329601204" sldId="606"/>
            <ac:spMk id="25" creationId="{0880A7AD-FC51-483A-B0D5-97DFB7F02DEC}"/>
          </ac:spMkLst>
        </pc:spChg>
        <pc:spChg chg="mod">
          <ac:chgData name="Cristian Chilipirea" userId="34ab170da5908fc4" providerId="LiveId" clId="{9B59DFAA-BEC4-4AFC-A0A0-DB11E8DC9C50}" dt="2022-03-09T07:27:07.413" v="73" actId="207"/>
          <ac:spMkLst>
            <pc:docMk/>
            <pc:sldMk cId="2329601204" sldId="606"/>
            <ac:spMk id="29" creationId="{C526C343-25CB-4801-BBF2-13FB870F9605}"/>
          </ac:spMkLst>
        </pc:spChg>
        <pc:spChg chg="mod">
          <ac:chgData name="Cristian Chilipirea" userId="34ab170da5908fc4" providerId="LiveId" clId="{9B59DFAA-BEC4-4AFC-A0A0-DB11E8DC9C50}" dt="2022-03-09T07:27:07.413" v="73" actId="207"/>
          <ac:spMkLst>
            <pc:docMk/>
            <pc:sldMk cId="2329601204" sldId="606"/>
            <ac:spMk id="31" creationId="{67DDBFF4-73E5-45B8-AA87-395263781300}"/>
          </ac:spMkLst>
        </pc:spChg>
        <pc:spChg chg="mod">
          <ac:chgData name="Cristian Chilipirea" userId="34ab170da5908fc4" providerId="LiveId" clId="{9B59DFAA-BEC4-4AFC-A0A0-DB11E8DC9C50}" dt="2022-03-09T07:27:07.413" v="73" actId="207"/>
          <ac:spMkLst>
            <pc:docMk/>
            <pc:sldMk cId="2329601204" sldId="606"/>
            <ac:spMk id="32" creationId="{A0065E1B-9E67-4F82-8C19-4E0C0B028CA2}"/>
          </ac:spMkLst>
        </pc:spChg>
        <pc:spChg chg="mod">
          <ac:chgData name="Cristian Chilipirea" userId="34ab170da5908fc4" providerId="LiveId" clId="{9B59DFAA-BEC4-4AFC-A0A0-DB11E8DC9C50}" dt="2022-03-09T07:27:07.413" v="73" actId="207"/>
          <ac:spMkLst>
            <pc:docMk/>
            <pc:sldMk cId="2329601204" sldId="606"/>
            <ac:spMk id="33" creationId="{A4F6EBF5-3A66-47A7-9274-2CA696F98A0F}"/>
          </ac:spMkLst>
        </pc:spChg>
        <pc:spChg chg="mod">
          <ac:chgData name="Cristian Chilipirea" userId="34ab170da5908fc4" providerId="LiveId" clId="{9B59DFAA-BEC4-4AFC-A0A0-DB11E8DC9C50}" dt="2022-03-09T07:27:07.413" v="73" actId="207"/>
          <ac:spMkLst>
            <pc:docMk/>
            <pc:sldMk cId="2329601204" sldId="606"/>
            <ac:spMk id="40" creationId="{45683BEB-BED6-40C6-80E0-444B1B8EEA6D}"/>
          </ac:spMkLst>
        </pc:spChg>
        <pc:spChg chg="mod">
          <ac:chgData name="Cristian Chilipirea" userId="34ab170da5908fc4" providerId="LiveId" clId="{9B59DFAA-BEC4-4AFC-A0A0-DB11E8DC9C50}" dt="2022-03-09T07:27:07.413" v="73" actId="207"/>
          <ac:spMkLst>
            <pc:docMk/>
            <pc:sldMk cId="2329601204" sldId="606"/>
            <ac:spMk id="42" creationId="{A9579E31-3346-4C08-B912-B4106693AB3D}"/>
          </ac:spMkLst>
        </pc:spChg>
        <pc:spChg chg="mod">
          <ac:chgData name="Cristian Chilipirea" userId="34ab170da5908fc4" providerId="LiveId" clId="{9B59DFAA-BEC4-4AFC-A0A0-DB11E8DC9C50}" dt="2022-03-09T07:27:07.413" v="73" actId="207"/>
          <ac:spMkLst>
            <pc:docMk/>
            <pc:sldMk cId="2329601204" sldId="606"/>
            <ac:spMk id="45" creationId="{F7043115-A609-49F7-BB9E-5BFE80413372}"/>
          </ac:spMkLst>
        </pc:spChg>
        <pc:spChg chg="mod">
          <ac:chgData name="Cristian Chilipirea" userId="34ab170da5908fc4" providerId="LiveId" clId="{9B59DFAA-BEC4-4AFC-A0A0-DB11E8DC9C50}" dt="2022-03-09T07:27:07.413" v="73" actId="207"/>
          <ac:spMkLst>
            <pc:docMk/>
            <pc:sldMk cId="2329601204" sldId="606"/>
            <ac:spMk id="46" creationId="{92F5DEBE-41C8-40DA-BA84-7C4A1D6DD317}"/>
          </ac:spMkLst>
        </pc:spChg>
        <pc:spChg chg="mod">
          <ac:chgData name="Cristian Chilipirea" userId="34ab170da5908fc4" providerId="LiveId" clId="{9B59DFAA-BEC4-4AFC-A0A0-DB11E8DC9C50}" dt="2022-03-09T07:27:07.413" v="73" actId="207"/>
          <ac:spMkLst>
            <pc:docMk/>
            <pc:sldMk cId="2329601204" sldId="606"/>
            <ac:spMk id="47" creationId="{10291EAC-854F-419D-BB97-5E04F2494A06}"/>
          </ac:spMkLst>
        </pc:spChg>
        <pc:spChg chg="mod">
          <ac:chgData name="Cristian Chilipirea" userId="34ab170da5908fc4" providerId="LiveId" clId="{9B59DFAA-BEC4-4AFC-A0A0-DB11E8DC9C50}" dt="2022-03-09T07:27:07.413" v="73" actId="207"/>
          <ac:spMkLst>
            <pc:docMk/>
            <pc:sldMk cId="2329601204" sldId="606"/>
            <ac:spMk id="48" creationId="{E6EFAAC2-CCD9-4E3C-B907-56CF0E925D5B}"/>
          </ac:spMkLst>
        </pc:spChg>
        <pc:spChg chg="mod">
          <ac:chgData name="Cristian Chilipirea" userId="34ab170da5908fc4" providerId="LiveId" clId="{9B59DFAA-BEC4-4AFC-A0A0-DB11E8DC9C50}" dt="2022-03-09T07:27:07.413" v="73" actId="207"/>
          <ac:spMkLst>
            <pc:docMk/>
            <pc:sldMk cId="2329601204" sldId="606"/>
            <ac:spMk id="52" creationId="{3FE552F7-3083-4085-9BC8-FFEB00C99CCE}"/>
          </ac:spMkLst>
        </pc:spChg>
        <pc:spChg chg="mod">
          <ac:chgData name="Cristian Chilipirea" userId="34ab170da5908fc4" providerId="LiveId" clId="{9B59DFAA-BEC4-4AFC-A0A0-DB11E8DC9C50}" dt="2022-03-09T07:27:07.413" v="73" actId="207"/>
          <ac:spMkLst>
            <pc:docMk/>
            <pc:sldMk cId="2329601204" sldId="606"/>
            <ac:spMk id="53" creationId="{21B414A2-A3E1-4D8A-8004-6D4C9C6779B2}"/>
          </ac:spMkLst>
        </pc:spChg>
        <pc:spChg chg="mod">
          <ac:chgData name="Cristian Chilipirea" userId="34ab170da5908fc4" providerId="LiveId" clId="{9B59DFAA-BEC4-4AFC-A0A0-DB11E8DC9C50}" dt="2022-03-09T07:27:07.413" v="73" actId="207"/>
          <ac:spMkLst>
            <pc:docMk/>
            <pc:sldMk cId="2329601204" sldId="606"/>
            <ac:spMk id="54" creationId="{54A4655C-3D60-4DD2-B576-C4CFC0F75428}"/>
          </ac:spMkLst>
        </pc:spChg>
        <pc:spChg chg="mod">
          <ac:chgData name="Cristian Chilipirea" userId="34ab170da5908fc4" providerId="LiveId" clId="{9B59DFAA-BEC4-4AFC-A0A0-DB11E8DC9C50}" dt="2022-03-09T07:27:07.413" v="73" actId="207"/>
          <ac:spMkLst>
            <pc:docMk/>
            <pc:sldMk cId="2329601204" sldId="606"/>
            <ac:spMk id="58" creationId="{349CA5D2-0CA4-4240-9911-8DC77DA8BAAE}"/>
          </ac:spMkLst>
        </pc:spChg>
        <pc:spChg chg="mod">
          <ac:chgData name="Cristian Chilipirea" userId="34ab170da5908fc4" providerId="LiveId" clId="{9B59DFAA-BEC4-4AFC-A0A0-DB11E8DC9C50}" dt="2022-03-09T07:27:07.413" v="73" actId="207"/>
          <ac:spMkLst>
            <pc:docMk/>
            <pc:sldMk cId="2329601204" sldId="606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9B59DFAA-BEC4-4AFC-A0A0-DB11E8DC9C50}" dt="2022-03-09T07:27:16.296" v="75" actId="207"/>
        <pc:sldMkLst>
          <pc:docMk/>
          <pc:sldMk cId="2748028044" sldId="607"/>
        </pc:sldMkLst>
        <pc:spChg chg="mod">
          <ac:chgData name="Cristian Chilipirea" userId="34ab170da5908fc4" providerId="LiveId" clId="{9B59DFAA-BEC4-4AFC-A0A0-DB11E8DC9C50}" dt="2022-03-09T07:27:11.898" v="74" actId="207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B59DFAA-BEC4-4AFC-A0A0-DB11E8DC9C50}" dt="2022-03-09T07:27:16.296" v="75" actId="207"/>
          <ac:spMkLst>
            <pc:docMk/>
            <pc:sldMk cId="2748028044" sldId="607"/>
            <ac:spMk id="3" creationId="{C5B17747-E8F2-4D05-B8A1-B698C7E3B0E1}"/>
          </ac:spMkLst>
        </pc:spChg>
        <pc:spChg chg="mod">
          <ac:chgData name="Cristian Chilipirea" userId="34ab170da5908fc4" providerId="LiveId" clId="{9B59DFAA-BEC4-4AFC-A0A0-DB11E8DC9C50}" dt="2022-03-09T07:27:16.296" v="75" actId="207"/>
          <ac:spMkLst>
            <pc:docMk/>
            <pc:sldMk cId="2748028044" sldId="607"/>
            <ac:spMk id="25" creationId="{0880A7AD-FC51-483A-B0D5-97DFB7F02DEC}"/>
          </ac:spMkLst>
        </pc:spChg>
        <pc:spChg chg="mod">
          <ac:chgData name="Cristian Chilipirea" userId="34ab170da5908fc4" providerId="LiveId" clId="{9B59DFAA-BEC4-4AFC-A0A0-DB11E8DC9C50}" dt="2022-03-09T07:27:16.296" v="75" actId="207"/>
          <ac:spMkLst>
            <pc:docMk/>
            <pc:sldMk cId="2748028044" sldId="607"/>
            <ac:spMk id="29" creationId="{C526C343-25CB-4801-BBF2-13FB870F9605}"/>
          </ac:spMkLst>
        </pc:spChg>
        <pc:spChg chg="mod">
          <ac:chgData name="Cristian Chilipirea" userId="34ab170da5908fc4" providerId="LiveId" clId="{9B59DFAA-BEC4-4AFC-A0A0-DB11E8DC9C50}" dt="2022-03-09T07:27:16.296" v="75" actId="207"/>
          <ac:spMkLst>
            <pc:docMk/>
            <pc:sldMk cId="2748028044" sldId="607"/>
            <ac:spMk id="31" creationId="{67DDBFF4-73E5-45B8-AA87-395263781300}"/>
          </ac:spMkLst>
        </pc:spChg>
        <pc:spChg chg="mod">
          <ac:chgData name="Cristian Chilipirea" userId="34ab170da5908fc4" providerId="LiveId" clId="{9B59DFAA-BEC4-4AFC-A0A0-DB11E8DC9C50}" dt="2022-03-09T07:27:16.296" v="75" actId="207"/>
          <ac:spMkLst>
            <pc:docMk/>
            <pc:sldMk cId="2748028044" sldId="607"/>
            <ac:spMk id="32" creationId="{A0065E1B-9E67-4F82-8C19-4E0C0B028CA2}"/>
          </ac:spMkLst>
        </pc:spChg>
        <pc:spChg chg="mod">
          <ac:chgData name="Cristian Chilipirea" userId="34ab170da5908fc4" providerId="LiveId" clId="{9B59DFAA-BEC4-4AFC-A0A0-DB11E8DC9C50}" dt="2022-03-09T07:27:16.296" v="75" actId="207"/>
          <ac:spMkLst>
            <pc:docMk/>
            <pc:sldMk cId="2748028044" sldId="607"/>
            <ac:spMk id="34" creationId="{125DB982-1028-446B-9BC9-E0164D556E64}"/>
          </ac:spMkLst>
        </pc:spChg>
        <pc:spChg chg="mod">
          <ac:chgData name="Cristian Chilipirea" userId="34ab170da5908fc4" providerId="LiveId" clId="{9B59DFAA-BEC4-4AFC-A0A0-DB11E8DC9C50}" dt="2022-03-09T07:27:16.296" v="75" actId="207"/>
          <ac:spMkLst>
            <pc:docMk/>
            <pc:sldMk cId="2748028044" sldId="607"/>
            <ac:spMk id="40" creationId="{45683BEB-BED6-40C6-80E0-444B1B8EEA6D}"/>
          </ac:spMkLst>
        </pc:spChg>
        <pc:spChg chg="mod">
          <ac:chgData name="Cristian Chilipirea" userId="34ab170da5908fc4" providerId="LiveId" clId="{9B59DFAA-BEC4-4AFC-A0A0-DB11E8DC9C50}" dt="2022-03-09T07:27:16.296" v="75" actId="207"/>
          <ac:spMkLst>
            <pc:docMk/>
            <pc:sldMk cId="2748028044" sldId="607"/>
            <ac:spMk id="42" creationId="{A9579E31-3346-4C08-B912-B4106693AB3D}"/>
          </ac:spMkLst>
        </pc:spChg>
        <pc:spChg chg="mod">
          <ac:chgData name="Cristian Chilipirea" userId="34ab170da5908fc4" providerId="LiveId" clId="{9B59DFAA-BEC4-4AFC-A0A0-DB11E8DC9C50}" dt="2022-03-09T07:27:16.296" v="75" actId="207"/>
          <ac:spMkLst>
            <pc:docMk/>
            <pc:sldMk cId="2748028044" sldId="607"/>
            <ac:spMk id="45" creationId="{F7043115-A609-49F7-BB9E-5BFE80413372}"/>
          </ac:spMkLst>
        </pc:spChg>
        <pc:spChg chg="mod">
          <ac:chgData name="Cristian Chilipirea" userId="34ab170da5908fc4" providerId="LiveId" clId="{9B59DFAA-BEC4-4AFC-A0A0-DB11E8DC9C50}" dt="2022-03-09T07:27:16.296" v="75" actId="207"/>
          <ac:spMkLst>
            <pc:docMk/>
            <pc:sldMk cId="2748028044" sldId="607"/>
            <ac:spMk id="46" creationId="{92F5DEBE-41C8-40DA-BA84-7C4A1D6DD317}"/>
          </ac:spMkLst>
        </pc:spChg>
        <pc:spChg chg="mod">
          <ac:chgData name="Cristian Chilipirea" userId="34ab170da5908fc4" providerId="LiveId" clId="{9B59DFAA-BEC4-4AFC-A0A0-DB11E8DC9C50}" dt="2022-03-09T07:27:16.296" v="75" actId="207"/>
          <ac:spMkLst>
            <pc:docMk/>
            <pc:sldMk cId="2748028044" sldId="607"/>
            <ac:spMk id="47" creationId="{10291EAC-854F-419D-BB97-5E04F2494A06}"/>
          </ac:spMkLst>
        </pc:spChg>
        <pc:spChg chg="mod">
          <ac:chgData name="Cristian Chilipirea" userId="34ab170da5908fc4" providerId="LiveId" clId="{9B59DFAA-BEC4-4AFC-A0A0-DB11E8DC9C50}" dt="2022-03-09T07:27:16.296" v="75" actId="207"/>
          <ac:spMkLst>
            <pc:docMk/>
            <pc:sldMk cId="2748028044" sldId="607"/>
            <ac:spMk id="48" creationId="{E6EFAAC2-CCD9-4E3C-B907-56CF0E925D5B}"/>
          </ac:spMkLst>
        </pc:spChg>
        <pc:spChg chg="mod">
          <ac:chgData name="Cristian Chilipirea" userId="34ab170da5908fc4" providerId="LiveId" clId="{9B59DFAA-BEC4-4AFC-A0A0-DB11E8DC9C50}" dt="2022-03-09T07:27:16.296" v="75" actId="207"/>
          <ac:spMkLst>
            <pc:docMk/>
            <pc:sldMk cId="2748028044" sldId="607"/>
            <ac:spMk id="52" creationId="{3FE552F7-3083-4085-9BC8-FFEB00C99CCE}"/>
          </ac:spMkLst>
        </pc:spChg>
        <pc:spChg chg="mod">
          <ac:chgData name="Cristian Chilipirea" userId="34ab170da5908fc4" providerId="LiveId" clId="{9B59DFAA-BEC4-4AFC-A0A0-DB11E8DC9C50}" dt="2022-03-09T07:27:16.296" v="75" actId="207"/>
          <ac:spMkLst>
            <pc:docMk/>
            <pc:sldMk cId="2748028044" sldId="607"/>
            <ac:spMk id="53" creationId="{21B414A2-A3E1-4D8A-8004-6D4C9C6779B2}"/>
          </ac:spMkLst>
        </pc:spChg>
        <pc:spChg chg="mod">
          <ac:chgData name="Cristian Chilipirea" userId="34ab170da5908fc4" providerId="LiveId" clId="{9B59DFAA-BEC4-4AFC-A0A0-DB11E8DC9C50}" dt="2022-03-09T07:27:16.296" v="75" actId="207"/>
          <ac:spMkLst>
            <pc:docMk/>
            <pc:sldMk cId="2748028044" sldId="607"/>
            <ac:spMk id="54" creationId="{54A4655C-3D60-4DD2-B576-C4CFC0F75428}"/>
          </ac:spMkLst>
        </pc:spChg>
        <pc:spChg chg="mod">
          <ac:chgData name="Cristian Chilipirea" userId="34ab170da5908fc4" providerId="LiveId" clId="{9B59DFAA-BEC4-4AFC-A0A0-DB11E8DC9C50}" dt="2022-03-09T07:27:16.296" v="75" actId="207"/>
          <ac:spMkLst>
            <pc:docMk/>
            <pc:sldMk cId="2748028044" sldId="607"/>
            <ac:spMk id="58" creationId="{349CA5D2-0CA4-4240-9911-8DC77DA8BAAE}"/>
          </ac:spMkLst>
        </pc:spChg>
        <pc:spChg chg="mod">
          <ac:chgData name="Cristian Chilipirea" userId="34ab170da5908fc4" providerId="LiveId" clId="{9B59DFAA-BEC4-4AFC-A0A0-DB11E8DC9C50}" dt="2022-03-09T07:27:16.296" v="75" actId="207"/>
          <ac:spMkLst>
            <pc:docMk/>
            <pc:sldMk cId="2748028044" sldId="607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9B59DFAA-BEC4-4AFC-A0A0-DB11E8DC9C50}" dt="2022-03-09T07:27:24.559" v="77" actId="207"/>
        <pc:sldMkLst>
          <pc:docMk/>
          <pc:sldMk cId="1029723783" sldId="608"/>
        </pc:sldMkLst>
        <pc:spChg chg="mod">
          <ac:chgData name="Cristian Chilipirea" userId="34ab170da5908fc4" providerId="LiveId" clId="{9B59DFAA-BEC4-4AFC-A0A0-DB11E8DC9C50}" dt="2022-03-09T07:27:20.368" v="76" actId="207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B59DFAA-BEC4-4AFC-A0A0-DB11E8DC9C50}" dt="2022-03-09T07:27:24.559" v="77" actId="207"/>
          <ac:spMkLst>
            <pc:docMk/>
            <pc:sldMk cId="1029723783" sldId="608"/>
            <ac:spMk id="3" creationId="{C5B17747-E8F2-4D05-B8A1-B698C7E3B0E1}"/>
          </ac:spMkLst>
        </pc:spChg>
        <pc:spChg chg="mod">
          <ac:chgData name="Cristian Chilipirea" userId="34ab170da5908fc4" providerId="LiveId" clId="{9B59DFAA-BEC4-4AFC-A0A0-DB11E8DC9C50}" dt="2022-03-09T07:27:24.559" v="77" actId="207"/>
          <ac:spMkLst>
            <pc:docMk/>
            <pc:sldMk cId="1029723783" sldId="608"/>
            <ac:spMk id="25" creationId="{0880A7AD-FC51-483A-B0D5-97DFB7F02DEC}"/>
          </ac:spMkLst>
        </pc:spChg>
        <pc:spChg chg="mod">
          <ac:chgData name="Cristian Chilipirea" userId="34ab170da5908fc4" providerId="LiveId" clId="{9B59DFAA-BEC4-4AFC-A0A0-DB11E8DC9C50}" dt="2022-03-09T07:27:24.559" v="77" actId="207"/>
          <ac:spMkLst>
            <pc:docMk/>
            <pc:sldMk cId="1029723783" sldId="608"/>
            <ac:spMk id="29" creationId="{C526C343-25CB-4801-BBF2-13FB870F9605}"/>
          </ac:spMkLst>
        </pc:spChg>
        <pc:spChg chg="mod">
          <ac:chgData name="Cristian Chilipirea" userId="34ab170da5908fc4" providerId="LiveId" clId="{9B59DFAA-BEC4-4AFC-A0A0-DB11E8DC9C50}" dt="2022-03-09T07:27:24.559" v="77" actId="207"/>
          <ac:spMkLst>
            <pc:docMk/>
            <pc:sldMk cId="1029723783" sldId="608"/>
            <ac:spMk id="31" creationId="{67DDBFF4-73E5-45B8-AA87-395263781300}"/>
          </ac:spMkLst>
        </pc:spChg>
        <pc:spChg chg="mod">
          <ac:chgData name="Cristian Chilipirea" userId="34ab170da5908fc4" providerId="LiveId" clId="{9B59DFAA-BEC4-4AFC-A0A0-DB11E8DC9C50}" dt="2022-03-09T07:27:24.559" v="77" actId="207"/>
          <ac:spMkLst>
            <pc:docMk/>
            <pc:sldMk cId="1029723783" sldId="608"/>
            <ac:spMk id="32" creationId="{A0065E1B-9E67-4F82-8C19-4E0C0B028CA2}"/>
          </ac:spMkLst>
        </pc:spChg>
        <pc:spChg chg="mod">
          <ac:chgData name="Cristian Chilipirea" userId="34ab170da5908fc4" providerId="LiveId" clId="{9B59DFAA-BEC4-4AFC-A0A0-DB11E8DC9C50}" dt="2022-03-09T07:27:24.559" v="77" actId="207"/>
          <ac:spMkLst>
            <pc:docMk/>
            <pc:sldMk cId="1029723783" sldId="608"/>
            <ac:spMk id="34" creationId="{125DB982-1028-446B-9BC9-E0164D556E64}"/>
          </ac:spMkLst>
        </pc:spChg>
        <pc:spChg chg="mod">
          <ac:chgData name="Cristian Chilipirea" userId="34ab170da5908fc4" providerId="LiveId" clId="{9B59DFAA-BEC4-4AFC-A0A0-DB11E8DC9C50}" dt="2022-03-09T07:27:24.559" v="77" actId="207"/>
          <ac:spMkLst>
            <pc:docMk/>
            <pc:sldMk cId="1029723783" sldId="608"/>
            <ac:spMk id="40" creationId="{45683BEB-BED6-40C6-80E0-444B1B8EEA6D}"/>
          </ac:spMkLst>
        </pc:spChg>
        <pc:spChg chg="mod">
          <ac:chgData name="Cristian Chilipirea" userId="34ab170da5908fc4" providerId="LiveId" clId="{9B59DFAA-BEC4-4AFC-A0A0-DB11E8DC9C50}" dt="2022-03-09T07:27:24.559" v="77" actId="207"/>
          <ac:spMkLst>
            <pc:docMk/>
            <pc:sldMk cId="1029723783" sldId="608"/>
            <ac:spMk id="42" creationId="{A9579E31-3346-4C08-B912-B4106693AB3D}"/>
          </ac:spMkLst>
        </pc:spChg>
        <pc:spChg chg="mod">
          <ac:chgData name="Cristian Chilipirea" userId="34ab170da5908fc4" providerId="LiveId" clId="{9B59DFAA-BEC4-4AFC-A0A0-DB11E8DC9C50}" dt="2022-03-09T07:27:24.559" v="77" actId="207"/>
          <ac:spMkLst>
            <pc:docMk/>
            <pc:sldMk cId="1029723783" sldId="608"/>
            <ac:spMk id="45" creationId="{F7043115-A609-49F7-BB9E-5BFE80413372}"/>
          </ac:spMkLst>
        </pc:spChg>
        <pc:spChg chg="mod">
          <ac:chgData name="Cristian Chilipirea" userId="34ab170da5908fc4" providerId="LiveId" clId="{9B59DFAA-BEC4-4AFC-A0A0-DB11E8DC9C50}" dt="2022-03-09T07:27:24.559" v="77" actId="207"/>
          <ac:spMkLst>
            <pc:docMk/>
            <pc:sldMk cId="1029723783" sldId="608"/>
            <ac:spMk id="46" creationId="{92F5DEBE-41C8-40DA-BA84-7C4A1D6DD317}"/>
          </ac:spMkLst>
        </pc:spChg>
        <pc:spChg chg="mod">
          <ac:chgData name="Cristian Chilipirea" userId="34ab170da5908fc4" providerId="LiveId" clId="{9B59DFAA-BEC4-4AFC-A0A0-DB11E8DC9C50}" dt="2022-03-09T07:27:24.559" v="77" actId="207"/>
          <ac:spMkLst>
            <pc:docMk/>
            <pc:sldMk cId="1029723783" sldId="608"/>
            <ac:spMk id="47" creationId="{10291EAC-854F-419D-BB97-5E04F2494A06}"/>
          </ac:spMkLst>
        </pc:spChg>
        <pc:spChg chg="mod">
          <ac:chgData name="Cristian Chilipirea" userId="34ab170da5908fc4" providerId="LiveId" clId="{9B59DFAA-BEC4-4AFC-A0A0-DB11E8DC9C50}" dt="2022-03-09T07:27:24.559" v="77" actId="207"/>
          <ac:spMkLst>
            <pc:docMk/>
            <pc:sldMk cId="1029723783" sldId="608"/>
            <ac:spMk id="48" creationId="{E6EFAAC2-CCD9-4E3C-B907-56CF0E925D5B}"/>
          </ac:spMkLst>
        </pc:spChg>
        <pc:spChg chg="mod">
          <ac:chgData name="Cristian Chilipirea" userId="34ab170da5908fc4" providerId="LiveId" clId="{9B59DFAA-BEC4-4AFC-A0A0-DB11E8DC9C50}" dt="2022-03-09T07:27:24.559" v="77" actId="207"/>
          <ac:spMkLst>
            <pc:docMk/>
            <pc:sldMk cId="1029723783" sldId="608"/>
            <ac:spMk id="52" creationId="{3FE552F7-3083-4085-9BC8-FFEB00C99CCE}"/>
          </ac:spMkLst>
        </pc:spChg>
        <pc:spChg chg="mod">
          <ac:chgData name="Cristian Chilipirea" userId="34ab170da5908fc4" providerId="LiveId" clId="{9B59DFAA-BEC4-4AFC-A0A0-DB11E8DC9C50}" dt="2022-03-09T07:27:24.559" v="77" actId="207"/>
          <ac:spMkLst>
            <pc:docMk/>
            <pc:sldMk cId="1029723783" sldId="608"/>
            <ac:spMk id="53" creationId="{21B414A2-A3E1-4D8A-8004-6D4C9C6779B2}"/>
          </ac:spMkLst>
        </pc:spChg>
        <pc:spChg chg="mod">
          <ac:chgData name="Cristian Chilipirea" userId="34ab170da5908fc4" providerId="LiveId" clId="{9B59DFAA-BEC4-4AFC-A0A0-DB11E8DC9C50}" dt="2022-03-09T07:27:24.559" v="77" actId="207"/>
          <ac:spMkLst>
            <pc:docMk/>
            <pc:sldMk cId="1029723783" sldId="608"/>
            <ac:spMk id="54" creationId="{54A4655C-3D60-4DD2-B576-C4CFC0F75428}"/>
          </ac:spMkLst>
        </pc:spChg>
        <pc:spChg chg="mod">
          <ac:chgData name="Cristian Chilipirea" userId="34ab170da5908fc4" providerId="LiveId" clId="{9B59DFAA-BEC4-4AFC-A0A0-DB11E8DC9C50}" dt="2022-03-09T07:27:24.559" v="77" actId="207"/>
          <ac:spMkLst>
            <pc:docMk/>
            <pc:sldMk cId="1029723783" sldId="608"/>
            <ac:spMk id="58" creationId="{349CA5D2-0CA4-4240-9911-8DC77DA8BAAE}"/>
          </ac:spMkLst>
        </pc:spChg>
        <pc:spChg chg="mod">
          <ac:chgData name="Cristian Chilipirea" userId="34ab170da5908fc4" providerId="LiveId" clId="{9B59DFAA-BEC4-4AFC-A0A0-DB11E8DC9C50}" dt="2022-03-09T07:27:24.559" v="77" actId="207"/>
          <ac:spMkLst>
            <pc:docMk/>
            <pc:sldMk cId="1029723783" sldId="608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9B59DFAA-BEC4-4AFC-A0A0-DB11E8DC9C50}" dt="2022-03-09T07:27:32.032" v="79" actId="207"/>
        <pc:sldMkLst>
          <pc:docMk/>
          <pc:sldMk cId="3444809045" sldId="609"/>
        </pc:sldMkLst>
        <pc:spChg chg="mod">
          <ac:chgData name="Cristian Chilipirea" userId="34ab170da5908fc4" providerId="LiveId" clId="{9B59DFAA-BEC4-4AFC-A0A0-DB11E8DC9C50}" dt="2022-03-09T07:27:28.124" v="78" actId="207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B59DFAA-BEC4-4AFC-A0A0-DB11E8DC9C50}" dt="2022-03-09T07:27:32.032" v="79" actId="207"/>
          <ac:spMkLst>
            <pc:docMk/>
            <pc:sldMk cId="3444809045" sldId="609"/>
            <ac:spMk id="3" creationId="{C5B17747-E8F2-4D05-B8A1-B698C7E3B0E1}"/>
          </ac:spMkLst>
        </pc:spChg>
        <pc:spChg chg="mod">
          <ac:chgData name="Cristian Chilipirea" userId="34ab170da5908fc4" providerId="LiveId" clId="{9B59DFAA-BEC4-4AFC-A0A0-DB11E8DC9C50}" dt="2022-03-09T07:27:32.032" v="79" actId="207"/>
          <ac:spMkLst>
            <pc:docMk/>
            <pc:sldMk cId="3444809045" sldId="609"/>
            <ac:spMk id="25" creationId="{0880A7AD-FC51-483A-B0D5-97DFB7F02DEC}"/>
          </ac:spMkLst>
        </pc:spChg>
        <pc:spChg chg="mod">
          <ac:chgData name="Cristian Chilipirea" userId="34ab170da5908fc4" providerId="LiveId" clId="{9B59DFAA-BEC4-4AFC-A0A0-DB11E8DC9C50}" dt="2022-03-09T07:27:32.032" v="79" actId="207"/>
          <ac:spMkLst>
            <pc:docMk/>
            <pc:sldMk cId="3444809045" sldId="609"/>
            <ac:spMk id="29" creationId="{C526C343-25CB-4801-BBF2-13FB870F9605}"/>
          </ac:spMkLst>
        </pc:spChg>
        <pc:spChg chg="mod">
          <ac:chgData name="Cristian Chilipirea" userId="34ab170da5908fc4" providerId="LiveId" clId="{9B59DFAA-BEC4-4AFC-A0A0-DB11E8DC9C50}" dt="2022-03-09T07:27:32.032" v="79" actId="207"/>
          <ac:spMkLst>
            <pc:docMk/>
            <pc:sldMk cId="3444809045" sldId="609"/>
            <ac:spMk id="31" creationId="{67DDBFF4-73E5-45B8-AA87-395263781300}"/>
          </ac:spMkLst>
        </pc:spChg>
        <pc:spChg chg="mod">
          <ac:chgData name="Cristian Chilipirea" userId="34ab170da5908fc4" providerId="LiveId" clId="{9B59DFAA-BEC4-4AFC-A0A0-DB11E8DC9C50}" dt="2022-03-09T07:27:32.032" v="79" actId="207"/>
          <ac:spMkLst>
            <pc:docMk/>
            <pc:sldMk cId="3444809045" sldId="609"/>
            <ac:spMk id="32" creationId="{A0065E1B-9E67-4F82-8C19-4E0C0B028CA2}"/>
          </ac:spMkLst>
        </pc:spChg>
        <pc:spChg chg="mod">
          <ac:chgData name="Cristian Chilipirea" userId="34ab170da5908fc4" providerId="LiveId" clId="{9B59DFAA-BEC4-4AFC-A0A0-DB11E8DC9C50}" dt="2022-03-09T07:27:32.032" v="79" actId="207"/>
          <ac:spMkLst>
            <pc:docMk/>
            <pc:sldMk cId="3444809045" sldId="609"/>
            <ac:spMk id="33" creationId="{708ED872-CD4D-48D4-AC05-FF740868D0E5}"/>
          </ac:spMkLst>
        </pc:spChg>
        <pc:spChg chg="mod">
          <ac:chgData name="Cristian Chilipirea" userId="34ab170da5908fc4" providerId="LiveId" clId="{9B59DFAA-BEC4-4AFC-A0A0-DB11E8DC9C50}" dt="2022-03-09T07:27:32.032" v="79" actId="207"/>
          <ac:spMkLst>
            <pc:docMk/>
            <pc:sldMk cId="3444809045" sldId="609"/>
            <ac:spMk id="34" creationId="{125DB982-1028-446B-9BC9-E0164D556E64}"/>
          </ac:spMkLst>
        </pc:spChg>
        <pc:spChg chg="mod">
          <ac:chgData name="Cristian Chilipirea" userId="34ab170da5908fc4" providerId="LiveId" clId="{9B59DFAA-BEC4-4AFC-A0A0-DB11E8DC9C50}" dt="2022-03-09T07:27:32.032" v="79" actId="207"/>
          <ac:spMkLst>
            <pc:docMk/>
            <pc:sldMk cId="3444809045" sldId="609"/>
            <ac:spMk id="40" creationId="{45683BEB-BED6-40C6-80E0-444B1B8EEA6D}"/>
          </ac:spMkLst>
        </pc:spChg>
        <pc:spChg chg="mod">
          <ac:chgData name="Cristian Chilipirea" userId="34ab170da5908fc4" providerId="LiveId" clId="{9B59DFAA-BEC4-4AFC-A0A0-DB11E8DC9C50}" dt="2022-03-09T07:27:32.032" v="79" actId="207"/>
          <ac:spMkLst>
            <pc:docMk/>
            <pc:sldMk cId="3444809045" sldId="609"/>
            <ac:spMk id="42" creationId="{A9579E31-3346-4C08-B912-B4106693AB3D}"/>
          </ac:spMkLst>
        </pc:spChg>
        <pc:spChg chg="mod">
          <ac:chgData name="Cristian Chilipirea" userId="34ab170da5908fc4" providerId="LiveId" clId="{9B59DFAA-BEC4-4AFC-A0A0-DB11E8DC9C50}" dt="2022-03-09T07:27:32.032" v="79" actId="207"/>
          <ac:spMkLst>
            <pc:docMk/>
            <pc:sldMk cId="3444809045" sldId="609"/>
            <ac:spMk id="45" creationId="{F7043115-A609-49F7-BB9E-5BFE80413372}"/>
          </ac:spMkLst>
        </pc:spChg>
        <pc:spChg chg="mod">
          <ac:chgData name="Cristian Chilipirea" userId="34ab170da5908fc4" providerId="LiveId" clId="{9B59DFAA-BEC4-4AFC-A0A0-DB11E8DC9C50}" dt="2022-03-09T07:27:32.032" v="79" actId="207"/>
          <ac:spMkLst>
            <pc:docMk/>
            <pc:sldMk cId="3444809045" sldId="609"/>
            <ac:spMk id="46" creationId="{92F5DEBE-41C8-40DA-BA84-7C4A1D6DD317}"/>
          </ac:spMkLst>
        </pc:spChg>
        <pc:spChg chg="mod">
          <ac:chgData name="Cristian Chilipirea" userId="34ab170da5908fc4" providerId="LiveId" clId="{9B59DFAA-BEC4-4AFC-A0A0-DB11E8DC9C50}" dt="2022-03-09T07:27:32.032" v="79" actId="207"/>
          <ac:spMkLst>
            <pc:docMk/>
            <pc:sldMk cId="3444809045" sldId="609"/>
            <ac:spMk id="47" creationId="{10291EAC-854F-419D-BB97-5E04F2494A06}"/>
          </ac:spMkLst>
        </pc:spChg>
        <pc:spChg chg="mod">
          <ac:chgData name="Cristian Chilipirea" userId="34ab170da5908fc4" providerId="LiveId" clId="{9B59DFAA-BEC4-4AFC-A0A0-DB11E8DC9C50}" dt="2022-03-09T07:27:32.032" v="79" actId="207"/>
          <ac:spMkLst>
            <pc:docMk/>
            <pc:sldMk cId="3444809045" sldId="609"/>
            <ac:spMk id="48" creationId="{E6EFAAC2-CCD9-4E3C-B907-56CF0E925D5B}"/>
          </ac:spMkLst>
        </pc:spChg>
        <pc:spChg chg="mod">
          <ac:chgData name="Cristian Chilipirea" userId="34ab170da5908fc4" providerId="LiveId" clId="{9B59DFAA-BEC4-4AFC-A0A0-DB11E8DC9C50}" dt="2022-03-09T07:27:32.032" v="79" actId="207"/>
          <ac:spMkLst>
            <pc:docMk/>
            <pc:sldMk cId="3444809045" sldId="609"/>
            <ac:spMk id="52" creationId="{3FE552F7-3083-4085-9BC8-FFEB00C99CCE}"/>
          </ac:spMkLst>
        </pc:spChg>
        <pc:spChg chg="mod">
          <ac:chgData name="Cristian Chilipirea" userId="34ab170da5908fc4" providerId="LiveId" clId="{9B59DFAA-BEC4-4AFC-A0A0-DB11E8DC9C50}" dt="2022-03-09T07:27:32.032" v="79" actId="207"/>
          <ac:spMkLst>
            <pc:docMk/>
            <pc:sldMk cId="3444809045" sldId="609"/>
            <ac:spMk id="53" creationId="{21B414A2-A3E1-4D8A-8004-6D4C9C6779B2}"/>
          </ac:spMkLst>
        </pc:spChg>
        <pc:spChg chg="mod">
          <ac:chgData name="Cristian Chilipirea" userId="34ab170da5908fc4" providerId="LiveId" clId="{9B59DFAA-BEC4-4AFC-A0A0-DB11E8DC9C50}" dt="2022-03-09T07:27:32.032" v="79" actId="207"/>
          <ac:spMkLst>
            <pc:docMk/>
            <pc:sldMk cId="3444809045" sldId="609"/>
            <ac:spMk id="54" creationId="{54A4655C-3D60-4DD2-B576-C4CFC0F75428}"/>
          </ac:spMkLst>
        </pc:spChg>
        <pc:spChg chg="mod">
          <ac:chgData name="Cristian Chilipirea" userId="34ab170da5908fc4" providerId="LiveId" clId="{9B59DFAA-BEC4-4AFC-A0A0-DB11E8DC9C50}" dt="2022-03-09T07:27:32.032" v="79" actId="207"/>
          <ac:spMkLst>
            <pc:docMk/>
            <pc:sldMk cId="3444809045" sldId="609"/>
            <ac:spMk id="58" creationId="{349CA5D2-0CA4-4240-9911-8DC77DA8BAAE}"/>
          </ac:spMkLst>
        </pc:spChg>
        <pc:spChg chg="mod">
          <ac:chgData name="Cristian Chilipirea" userId="34ab170da5908fc4" providerId="LiveId" clId="{9B59DFAA-BEC4-4AFC-A0A0-DB11E8DC9C50}" dt="2022-03-09T07:27:32.032" v="79" actId="207"/>
          <ac:spMkLst>
            <pc:docMk/>
            <pc:sldMk cId="3444809045" sldId="609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9B59DFAA-BEC4-4AFC-A0A0-DB11E8DC9C50}" dt="2022-03-09T07:27:41.846" v="81" actId="207"/>
        <pc:sldMkLst>
          <pc:docMk/>
          <pc:sldMk cId="2456891915" sldId="610"/>
        </pc:sldMkLst>
        <pc:spChg chg="mod">
          <ac:chgData name="Cristian Chilipirea" userId="34ab170da5908fc4" providerId="LiveId" clId="{9B59DFAA-BEC4-4AFC-A0A0-DB11E8DC9C50}" dt="2022-03-09T07:27:37.526" v="80" actId="207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B59DFAA-BEC4-4AFC-A0A0-DB11E8DC9C50}" dt="2022-03-09T07:27:41.846" v="81" actId="207"/>
          <ac:spMkLst>
            <pc:docMk/>
            <pc:sldMk cId="2456891915" sldId="610"/>
            <ac:spMk id="3" creationId="{C5B17747-E8F2-4D05-B8A1-B698C7E3B0E1}"/>
          </ac:spMkLst>
        </pc:spChg>
        <pc:spChg chg="mod">
          <ac:chgData name="Cristian Chilipirea" userId="34ab170da5908fc4" providerId="LiveId" clId="{9B59DFAA-BEC4-4AFC-A0A0-DB11E8DC9C50}" dt="2022-03-09T07:27:41.846" v="81" actId="207"/>
          <ac:spMkLst>
            <pc:docMk/>
            <pc:sldMk cId="2456891915" sldId="610"/>
            <ac:spMk id="25" creationId="{0880A7AD-FC51-483A-B0D5-97DFB7F02DEC}"/>
          </ac:spMkLst>
        </pc:spChg>
        <pc:spChg chg="mod">
          <ac:chgData name="Cristian Chilipirea" userId="34ab170da5908fc4" providerId="LiveId" clId="{9B59DFAA-BEC4-4AFC-A0A0-DB11E8DC9C50}" dt="2022-03-09T07:27:41.846" v="81" actId="207"/>
          <ac:spMkLst>
            <pc:docMk/>
            <pc:sldMk cId="2456891915" sldId="610"/>
            <ac:spMk id="29" creationId="{C526C343-25CB-4801-BBF2-13FB870F9605}"/>
          </ac:spMkLst>
        </pc:spChg>
        <pc:spChg chg="mod">
          <ac:chgData name="Cristian Chilipirea" userId="34ab170da5908fc4" providerId="LiveId" clId="{9B59DFAA-BEC4-4AFC-A0A0-DB11E8DC9C50}" dt="2022-03-09T07:27:41.846" v="81" actId="207"/>
          <ac:spMkLst>
            <pc:docMk/>
            <pc:sldMk cId="2456891915" sldId="610"/>
            <ac:spMk id="31" creationId="{67DDBFF4-73E5-45B8-AA87-395263781300}"/>
          </ac:spMkLst>
        </pc:spChg>
        <pc:spChg chg="mod">
          <ac:chgData name="Cristian Chilipirea" userId="34ab170da5908fc4" providerId="LiveId" clId="{9B59DFAA-BEC4-4AFC-A0A0-DB11E8DC9C50}" dt="2022-03-09T07:27:41.846" v="81" actId="207"/>
          <ac:spMkLst>
            <pc:docMk/>
            <pc:sldMk cId="2456891915" sldId="610"/>
            <ac:spMk id="32" creationId="{A0065E1B-9E67-4F82-8C19-4E0C0B028CA2}"/>
          </ac:spMkLst>
        </pc:spChg>
        <pc:spChg chg="mod">
          <ac:chgData name="Cristian Chilipirea" userId="34ab170da5908fc4" providerId="LiveId" clId="{9B59DFAA-BEC4-4AFC-A0A0-DB11E8DC9C50}" dt="2022-03-09T07:27:41.846" v="81" actId="207"/>
          <ac:spMkLst>
            <pc:docMk/>
            <pc:sldMk cId="2456891915" sldId="610"/>
            <ac:spMk id="33" creationId="{708ED872-CD4D-48D4-AC05-FF740868D0E5}"/>
          </ac:spMkLst>
        </pc:spChg>
        <pc:spChg chg="mod">
          <ac:chgData name="Cristian Chilipirea" userId="34ab170da5908fc4" providerId="LiveId" clId="{9B59DFAA-BEC4-4AFC-A0A0-DB11E8DC9C50}" dt="2022-03-09T07:27:41.846" v="81" actId="207"/>
          <ac:spMkLst>
            <pc:docMk/>
            <pc:sldMk cId="2456891915" sldId="610"/>
            <ac:spMk id="34" creationId="{125DB982-1028-446B-9BC9-E0164D556E64}"/>
          </ac:spMkLst>
        </pc:spChg>
        <pc:spChg chg="mod">
          <ac:chgData name="Cristian Chilipirea" userId="34ab170da5908fc4" providerId="LiveId" clId="{9B59DFAA-BEC4-4AFC-A0A0-DB11E8DC9C50}" dt="2022-03-09T07:27:41.846" v="81" actId="207"/>
          <ac:spMkLst>
            <pc:docMk/>
            <pc:sldMk cId="2456891915" sldId="610"/>
            <ac:spMk id="38" creationId="{F16C1817-C3F6-434D-8B60-B91064A9F060}"/>
          </ac:spMkLst>
        </pc:spChg>
        <pc:spChg chg="mod">
          <ac:chgData name="Cristian Chilipirea" userId="34ab170da5908fc4" providerId="LiveId" clId="{9B59DFAA-BEC4-4AFC-A0A0-DB11E8DC9C50}" dt="2022-03-09T07:27:41.846" v="81" actId="207"/>
          <ac:spMkLst>
            <pc:docMk/>
            <pc:sldMk cId="2456891915" sldId="610"/>
            <ac:spMk id="40" creationId="{45683BEB-BED6-40C6-80E0-444B1B8EEA6D}"/>
          </ac:spMkLst>
        </pc:spChg>
        <pc:spChg chg="mod">
          <ac:chgData name="Cristian Chilipirea" userId="34ab170da5908fc4" providerId="LiveId" clId="{9B59DFAA-BEC4-4AFC-A0A0-DB11E8DC9C50}" dt="2022-03-09T07:27:41.846" v="81" actId="207"/>
          <ac:spMkLst>
            <pc:docMk/>
            <pc:sldMk cId="2456891915" sldId="610"/>
            <ac:spMk id="42" creationId="{A9579E31-3346-4C08-B912-B4106693AB3D}"/>
          </ac:spMkLst>
        </pc:spChg>
        <pc:spChg chg="mod">
          <ac:chgData name="Cristian Chilipirea" userId="34ab170da5908fc4" providerId="LiveId" clId="{9B59DFAA-BEC4-4AFC-A0A0-DB11E8DC9C50}" dt="2022-03-09T07:27:41.846" v="81" actId="207"/>
          <ac:spMkLst>
            <pc:docMk/>
            <pc:sldMk cId="2456891915" sldId="610"/>
            <ac:spMk id="45" creationId="{F7043115-A609-49F7-BB9E-5BFE80413372}"/>
          </ac:spMkLst>
        </pc:spChg>
        <pc:spChg chg="mod">
          <ac:chgData name="Cristian Chilipirea" userId="34ab170da5908fc4" providerId="LiveId" clId="{9B59DFAA-BEC4-4AFC-A0A0-DB11E8DC9C50}" dt="2022-03-09T07:27:41.846" v="81" actId="207"/>
          <ac:spMkLst>
            <pc:docMk/>
            <pc:sldMk cId="2456891915" sldId="610"/>
            <ac:spMk id="46" creationId="{92F5DEBE-41C8-40DA-BA84-7C4A1D6DD317}"/>
          </ac:spMkLst>
        </pc:spChg>
        <pc:spChg chg="mod">
          <ac:chgData name="Cristian Chilipirea" userId="34ab170da5908fc4" providerId="LiveId" clId="{9B59DFAA-BEC4-4AFC-A0A0-DB11E8DC9C50}" dt="2022-03-09T07:27:41.846" v="81" actId="207"/>
          <ac:spMkLst>
            <pc:docMk/>
            <pc:sldMk cId="2456891915" sldId="610"/>
            <ac:spMk id="47" creationId="{10291EAC-854F-419D-BB97-5E04F2494A06}"/>
          </ac:spMkLst>
        </pc:spChg>
        <pc:spChg chg="mod">
          <ac:chgData name="Cristian Chilipirea" userId="34ab170da5908fc4" providerId="LiveId" clId="{9B59DFAA-BEC4-4AFC-A0A0-DB11E8DC9C50}" dt="2022-03-09T07:27:41.846" v="81" actId="207"/>
          <ac:spMkLst>
            <pc:docMk/>
            <pc:sldMk cId="2456891915" sldId="610"/>
            <ac:spMk id="48" creationId="{E6EFAAC2-CCD9-4E3C-B907-56CF0E925D5B}"/>
          </ac:spMkLst>
        </pc:spChg>
        <pc:spChg chg="mod">
          <ac:chgData name="Cristian Chilipirea" userId="34ab170da5908fc4" providerId="LiveId" clId="{9B59DFAA-BEC4-4AFC-A0A0-DB11E8DC9C50}" dt="2022-03-09T07:27:41.846" v="81" actId="207"/>
          <ac:spMkLst>
            <pc:docMk/>
            <pc:sldMk cId="2456891915" sldId="610"/>
            <ac:spMk id="52" creationId="{3FE552F7-3083-4085-9BC8-FFEB00C99CCE}"/>
          </ac:spMkLst>
        </pc:spChg>
        <pc:spChg chg="mod">
          <ac:chgData name="Cristian Chilipirea" userId="34ab170da5908fc4" providerId="LiveId" clId="{9B59DFAA-BEC4-4AFC-A0A0-DB11E8DC9C50}" dt="2022-03-09T07:27:41.846" v="81" actId="207"/>
          <ac:spMkLst>
            <pc:docMk/>
            <pc:sldMk cId="2456891915" sldId="610"/>
            <ac:spMk id="53" creationId="{21B414A2-A3E1-4D8A-8004-6D4C9C6779B2}"/>
          </ac:spMkLst>
        </pc:spChg>
        <pc:spChg chg="mod">
          <ac:chgData name="Cristian Chilipirea" userId="34ab170da5908fc4" providerId="LiveId" clId="{9B59DFAA-BEC4-4AFC-A0A0-DB11E8DC9C50}" dt="2022-03-09T07:27:41.846" v="81" actId="207"/>
          <ac:spMkLst>
            <pc:docMk/>
            <pc:sldMk cId="2456891915" sldId="610"/>
            <ac:spMk id="54" creationId="{54A4655C-3D60-4DD2-B576-C4CFC0F75428}"/>
          </ac:spMkLst>
        </pc:spChg>
        <pc:spChg chg="mod">
          <ac:chgData name="Cristian Chilipirea" userId="34ab170da5908fc4" providerId="LiveId" clId="{9B59DFAA-BEC4-4AFC-A0A0-DB11E8DC9C50}" dt="2022-03-09T07:27:41.846" v="81" actId="207"/>
          <ac:spMkLst>
            <pc:docMk/>
            <pc:sldMk cId="2456891915" sldId="610"/>
            <ac:spMk id="58" creationId="{349CA5D2-0CA4-4240-9911-8DC77DA8BAAE}"/>
          </ac:spMkLst>
        </pc:spChg>
        <pc:spChg chg="mod">
          <ac:chgData name="Cristian Chilipirea" userId="34ab170da5908fc4" providerId="LiveId" clId="{9B59DFAA-BEC4-4AFC-A0A0-DB11E8DC9C50}" dt="2022-03-09T07:27:41.846" v="81" actId="207"/>
          <ac:spMkLst>
            <pc:docMk/>
            <pc:sldMk cId="2456891915" sldId="610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9B59DFAA-BEC4-4AFC-A0A0-DB11E8DC9C50}" dt="2022-03-09T07:27:49.834" v="83" actId="207"/>
        <pc:sldMkLst>
          <pc:docMk/>
          <pc:sldMk cId="3269401478" sldId="612"/>
        </pc:sldMkLst>
        <pc:spChg chg="mod">
          <ac:chgData name="Cristian Chilipirea" userId="34ab170da5908fc4" providerId="LiveId" clId="{9B59DFAA-BEC4-4AFC-A0A0-DB11E8DC9C50}" dt="2022-03-09T07:27:45.825" v="82" actId="207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B59DFAA-BEC4-4AFC-A0A0-DB11E8DC9C50}" dt="2022-03-09T07:27:49.834" v="83" actId="207"/>
          <ac:spMkLst>
            <pc:docMk/>
            <pc:sldMk cId="3269401478" sldId="612"/>
            <ac:spMk id="3" creationId="{C5B17747-E8F2-4D05-B8A1-B698C7E3B0E1}"/>
          </ac:spMkLst>
        </pc:spChg>
        <pc:spChg chg="mod">
          <ac:chgData name="Cristian Chilipirea" userId="34ab170da5908fc4" providerId="LiveId" clId="{9B59DFAA-BEC4-4AFC-A0A0-DB11E8DC9C50}" dt="2022-03-09T07:27:49.834" v="83" actId="207"/>
          <ac:spMkLst>
            <pc:docMk/>
            <pc:sldMk cId="3269401478" sldId="612"/>
            <ac:spMk id="25" creationId="{0880A7AD-FC51-483A-B0D5-97DFB7F02DEC}"/>
          </ac:spMkLst>
        </pc:spChg>
        <pc:spChg chg="mod">
          <ac:chgData name="Cristian Chilipirea" userId="34ab170da5908fc4" providerId="LiveId" clId="{9B59DFAA-BEC4-4AFC-A0A0-DB11E8DC9C50}" dt="2022-03-09T07:27:49.834" v="83" actId="207"/>
          <ac:spMkLst>
            <pc:docMk/>
            <pc:sldMk cId="3269401478" sldId="612"/>
            <ac:spMk id="29" creationId="{C526C343-25CB-4801-BBF2-13FB870F9605}"/>
          </ac:spMkLst>
        </pc:spChg>
        <pc:spChg chg="mod">
          <ac:chgData name="Cristian Chilipirea" userId="34ab170da5908fc4" providerId="LiveId" clId="{9B59DFAA-BEC4-4AFC-A0A0-DB11E8DC9C50}" dt="2022-03-09T07:27:49.834" v="83" actId="207"/>
          <ac:spMkLst>
            <pc:docMk/>
            <pc:sldMk cId="3269401478" sldId="612"/>
            <ac:spMk id="31" creationId="{67DDBFF4-73E5-45B8-AA87-395263781300}"/>
          </ac:spMkLst>
        </pc:spChg>
        <pc:spChg chg="mod">
          <ac:chgData name="Cristian Chilipirea" userId="34ab170da5908fc4" providerId="LiveId" clId="{9B59DFAA-BEC4-4AFC-A0A0-DB11E8DC9C50}" dt="2022-03-09T07:27:49.834" v="83" actId="207"/>
          <ac:spMkLst>
            <pc:docMk/>
            <pc:sldMk cId="3269401478" sldId="612"/>
            <ac:spMk id="32" creationId="{A0065E1B-9E67-4F82-8C19-4E0C0B028CA2}"/>
          </ac:spMkLst>
        </pc:spChg>
        <pc:spChg chg="mod">
          <ac:chgData name="Cristian Chilipirea" userId="34ab170da5908fc4" providerId="LiveId" clId="{9B59DFAA-BEC4-4AFC-A0A0-DB11E8DC9C50}" dt="2022-03-09T07:27:49.834" v="83" actId="207"/>
          <ac:spMkLst>
            <pc:docMk/>
            <pc:sldMk cId="3269401478" sldId="612"/>
            <ac:spMk id="33" creationId="{708ED872-CD4D-48D4-AC05-FF740868D0E5}"/>
          </ac:spMkLst>
        </pc:spChg>
        <pc:spChg chg="mod">
          <ac:chgData name="Cristian Chilipirea" userId="34ab170da5908fc4" providerId="LiveId" clId="{9B59DFAA-BEC4-4AFC-A0A0-DB11E8DC9C50}" dt="2022-03-09T07:27:49.834" v="83" actId="207"/>
          <ac:spMkLst>
            <pc:docMk/>
            <pc:sldMk cId="3269401478" sldId="612"/>
            <ac:spMk id="34" creationId="{125DB982-1028-446B-9BC9-E0164D556E64}"/>
          </ac:spMkLst>
        </pc:spChg>
        <pc:spChg chg="mod">
          <ac:chgData name="Cristian Chilipirea" userId="34ab170da5908fc4" providerId="LiveId" clId="{9B59DFAA-BEC4-4AFC-A0A0-DB11E8DC9C50}" dt="2022-03-09T07:27:49.834" v="83" actId="207"/>
          <ac:spMkLst>
            <pc:docMk/>
            <pc:sldMk cId="3269401478" sldId="612"/>
            <ac:spMk id="37" creationId="{8BB974A9-ED8A-4DC2-9292-AF4DBAAE96E1}"/>
          </ac:spMkLst>
        </pc:spChg>
        <pc:spChg chg="mod">
          <ac:chgData name="Cristian Chilipirea" userId="34ab170da5908fc4" providerId="LiveId" clId="{9B59DFAA-BEC4-4AFC-A0A0-DB11E8DC9C50}" dt="2022-03-09T07:27:49.834" v="83" actId="207"/>
          <ac:spMkLst>
            <pc:docMk/>
            <pc:sldMk cId="3269401478" sldId="612"/>
            <ac:spMk id="40" creationId="{45683BEB-BED6-40C6-80E0-444B1B8EEA6D}"/>
          </ac:spMkLst>
        </pc:spChg>
        <pc:spChg chg="mod">
          <ac:chgData name="Cristian Chilipirea" userId="34ab170da5908fc4" providerId="LiveId" clId="{9B59DFAA-BEC4-4AFC-A0A0-DB11E8DC9C50}" dt="2022-03-09T07:27:49.834" v="83" actId="207"/>
          <ac:spMkLst>
            <pc:docMk/>
            <pc:sldMk cId="3269401478" sldId="612"/>
            <ac:spMk id="42" creationId="{A9579E31-3346-4C08-B912-B4106693AB3D}"/>
          </ac:spMkLst>
        </pc:spChg>
        <pc:spChg chg="mod">
          <ac:chgData name="Cristian Chilipirea" userId="34ab170da5908fc4" providerId="LiveId" clId="{9B59DFAA-BEC4-4AFC-A0A0-DB11E8DC9C50}" dt="2022-03-09T07:27:49.834" v="83" actId="207"/>
          <ac:spMkLst>
            <pc:docMk/>
            <pc:sldMk cId="3269401478" sldId="612"/>
            <ac:spMk id="45" creationId="{F7043115-A609-49F7-BB9E-5BFE80413372}"/>
          </ac:spMkLst>
        </pc:spChg>
        <pc:spChg chg="mod">
          <ac:chgData name="Cristian Chilipirea" userId="34ab170da5908fc4" providerId="LiveId" clId="{9B59DFAA-BEC4-4AFC-A0A0-DB11E8DC9C50}" dt="2022-03-09T07:27:49.834" v="83" actId="207"/>
          <ac:spMkLst>
            <pc:docMk/>
            <pc:sldMk cId="3269401478" sldId="612"/>
            <ac:spMk id="46" creationId="{92F5DEBE-41C8-40DA-BA84-7C4A1D6DD317}"/>
          </ac:spMkLst>
        </pc:spChg>
        <pc:spChg chg="mod">
          <ac:chgData name="Cristian Chilipirea" userId="34ab170da5908fc4" providerId="LiveId" clId="{9B59DFAA-BEC4-4AFC-A0A0-DB11E8DC9C50}" dt="2022-03-09T07:27:49.834" v="83" actId="207"/>
          <ac:spMkLst>
            <pc:docMk/>
            <pc:sldMk cId="3269401478" sldId="612"/>
            <ac:spMk id="47" creationId="{10291EAC-854F-419D-BB97-5E04F2494A06}"/>
          </ac:spMkLst>
        </pc:spChg>
        <pc:spChg chg="mod">
          <ac:chgData name="Cristian Chilipirea" userId="34ab170da5908fc4" providerId="LiveId" clId="{9B59DFAA-BEC4-4AFC-A0A0-DB11E8DC9C50}" dt="2022-03-09T07:27:49.834" v="83" actId="207"/>
          <ac:spMkLst>
            <pc:docMk/>
            <pc:sldMk cId="3269401478" sldId="612"/>
            <ac:spMk id="48" creationId="{E6EFAAC2-CCD9-4E3C-B907-56CF0E925D5B}"/>
          </ac:spMkLst>
        </pc:spChg>
        <pc:spChg chg="mod">
          <ac:chgData name="Cristian Chilipirea" userId="34ab170da5908fc4" providerId="LiveId" clId="{9B59DFAA-BEC4-4AFC-A0A0-DB11E8DC9C50}" dt="2022-03-09T07:27:49.834" v="83" actId="207"/>
          <ac:spMkLst>
            <pc:docMk/>
            <pc:sldMk cId="3269401478" sldId="612"/>
            <ac:spMk id="52" creationId="{3FE552F7-3083-4085-9BC8-FFEB00C99CCE}"/>
          </ac:spMkLst>
        </pc:spChg>
        <pc:spChg chg="mod">
          <ac:chgData name="Cristian Chilipirea" userId="34ab170da5908fc4" providerId="LiveId" clId="{9B59DFAA-BEC4-4AFC-A0A0-DB11E8DC9C50}" dt="2022-03-09T07:27:49.834" v="83" actId="207"/>
          <ac:spMkLst>
            <pc:docMk/>
            <pc:sldMk cId="3269401478" sldId="612"/>
            <ac:spMk id="53" creationId="{21B414A2-A3E1-4D8A-8004-6D4C9C6779B2}"/>
          </ac:spMkLst>
        </pc:spChg>
        <pc:spChg chg="mod">
          <ac:chgData name="Cristian Chilipirea" userId="34ab170da5908fc4" providerId="LiveId" clId="{9B59DFAA-BEC4-4AFC-A0A0-DB11E8DC9C50}" dt="2022-03-09T07:27:49.834" v="83" actId="207"/>
          <ac:spMkLst>
            <pc:docMk/>
            <pc:sldMk cId="3269401478" sldId="612"/>
            <ac:spMk id="54" creationId="{54A4655C-3D60-4DD2-B576-C4CFC0F75428}"/>
          </ac:spMkLst>
        </pc:spChg>
        <pc:spChg chg="mod">
          <ac:chgData name="Cristian Chilipirea" userId="34ab170da5908fc4" providerId="LiveId" clId="{9B59DFAA-BEC4-4AFC-A0A0-DB11E8DC9C50}" dt="2022-03-09T07:27:49.834" v="83" actId="207"/>
          <ac:spMkLst>
            <pc:docMk/>
            <pc:sldMk cId="3269401478" sldId="612"/>
            <ac:spMk id="58" creationId="{349CA5D2-0CA4-4240-9911-8DC77DA8BAAE}"/>
          </ac:spMkLst>
        </pc:spChg>
        <pc:spChg chg="mod">
          <ac:chgData name="Cristian Chilipirea" userId="34ab170da5908fc4" providerId="LiveId" clId="{9B59DFAA-BEC4-4AFC-A0A0-DB11E8DC9C50}" dt="2022-03-09T07:27:49.834" v="83" actId="207"/>
          <ac:spMkLst>
            <pc:docMk/>
            <pc:sldMk cId="3269401478" sldId="612"/>
            <ac:spMk id="59" creationId="{6E46D875-3D27-4808-9E86-A793A375064D}"/>
          </ac:spMkLst>
        </pc:spChg>
      </pc:sldChg>
      <pc:sldChg chg="add del">
        <pc:chgData name="Cristian Chilipirea" userId="34ab170da5908fc4" providerId="LiveId" clId="{9B59DFAA-BEC4-4AFC-A0A0-DB11E8DC9C50}" dt="2022-03-13T17:11:51.723" v="337" actId="47"/>
        <pc:sldMkLst>
          <pc:docMk/>
          <pc:sldMk cId="2919561066" sldId="613"/>
        </pc:sldMkLst>
      </pc:sldChg>
      <pc:sldChg chg="modSp add mod">
        <pc:chgData name="Cristian Chilipirea" userId="34ab170da5908fc4" providerId="LiveId" clId="{9B59DFAA-BEC4-4AFC-A0A0-DB11E8DC9C50}" dt="2022-03-13T17:12:00.442" v="339" actId="207"/>
        <pc:sldMkLst>
          <pc:docMk/>
          <pc:sldMk cId="3172639705" sldId="614"/>
        </pc:sldMkLst>
        <pc:spChg chg="mod">
          <ac:chgData name="Cristian Chilipirea" userId="34ab170da5908fc4" providerId="LiveId" clId="{9B59DFAA-BEC4-4AFC-A0A0-DB11E8DC9C50}" dt="2022-03-13T17:11:57.414" v="338" actId="207"/>
          <ac:spMkLst>
            <pc:docMk/>
            <pc:sldMk cId="3172639705" sldId="614"/>
            <ac:spMk id="2" creationId="{145A80DF-413C-41A2-9C39-918D390F5420}"/>
          </ac:spMkLst>
        </pc:spChg>
        <pc:spChg chg="mod">
          <ac:chgData name="Cristian Chilipirea" userId="34ab170da5908fc4" providerId="LiveId" clId="{9B59DFAA-BEC4-4AFC-A0A0-DB11E8DC9C50}" dt="2022-03-13T17:12:00.442" v="339" actId="207"/>
          <ac:spMkLst>
            <pc:docMk/>
            <pc:sldMk cId="3172639705" sldId="614"/>
            <ac:spMk id="3" creationId="{919D8537-4CD6-4B8E-BC68-C18ADE8E2877}"/>
          </ac:spMkLst>
        </pc:spChg>
      </pc:sldChg>
      <pc:sldChg chg="modSp add mod">
        <pc:chgData name="Cristian Chilipirea" userId="34ab170da5908fc4" providerId="LiveId" clId="{9B59DFAA-BEC4-4AFC-A0A0-DB11E8DC9C50}" dt="2022-03-13T17:12:11.703" v="341" actId="207"/>
        <pc:sldMkLst>
          <pc:docMk/>
          <pc:sldMk cId="4082489489" sldId="615"/>
        </pc:sldMkLst>
        <pc:spChg chg="mod">
          <ac:chgData name="Cristian Chilipirea" userId="34ab170da5908fc4" providerId="LiveId" clId="{9B59DFAA-BEC4-4AFC-A0A0-DB11E8DC9C50}" dt="2022-03-13T17:12:05.314" v="340" actId="207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B59DFAA-BEC4-4AFC-A0A0-DB11E8DC9C50}" dt="2022-03-13T17:12:11.703" v="341" actId="207"/>
          <ac:spMkLst>
            <pc:docMk/>
            <pc:sldMk cId="4082489489" sldId="615"/>
            <ac:spMk id="3" creationId="{919D8537-4CD6-4B8E-BC68-C18ADE8E2877}"/>
          </ac:spMkLst>
        </pc:spChg>
        <pc:spChg chg="mod">
          <ac:chgData name="Cristian Chilipirea" userId="34ab170da5908fc4" providerId="LiveId" clId="{9B59DFAA-BEC4-4AFC-A0A0-DB11E8DC9C50}" dt="2022-03-13T17:12:11.703" v="341" actId="207"/>
          <ac:spMkLst>
            <pc:docMk/>
            <pc:sldMk cId="4082489489" sldId="615"/>
            <ac:spMk id="8" creationId="{733FC8D2-39B8-4274-9325-2E1558CC67FE}"/>
          </ac:spMkLst>
        </pc:spChg>
        <pc:spChg chg="mod">
          <ac:chgData name="Cristian Chilipirea" userId="34ab170da5908fc4" providerId="LiveId" clId="{9B59DFAA-BEC4-4AFC-A0A0-DB11E8DC9C50}" dt="2022-03-13T17:12:11.703" v="341" actId="207"/>
          <ac:spMkLst>
            <pc:docMk/>
            <pc:sldMk cId="4082489489" sldId="615"/>
            <ac:spMk id="9" creationId="{3EAB12B8-7CC5-42E1-A1E5-F1240EE9E1A0}"/>
          </ac:spMkLst>
        </pc:spChg>
      </pc:sldChg>
      <pc:sldChg chg="modSp add mod">
        <pc:chgData name="Cristian Chilipirea" userId="34ab170da5908fc4" providerId="LiveId" clId="{9B59DFAA-BEC4-4AFC-A0A0-DB11E8DC9C50}" dt="2022-03-13T17:12:23.019" v="343" actId="207"/>
        <pc:sldMkLst>
          <pc:docMk/>
          <pc:sldMk cId="2222932814" sldId="616"/>
        </pc:sldMkLst>
        <pc:spChg chg="mod">
          <ac:chgData name="Cristian Chilipirea" userId="34ab170da5908fc4" providerId="LiveId" clId="{9B59DFAA-BEC4-4AFC-A0A0-DB11E8DC9C50}" dt="2022-03-13T17:12:19.341" v="342" actId="207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B59DFAA-BEC4-4AFC-A0A0-DB11E8DC9C50}" dt="2022-03-13T17:12:23.019" v="343" actId="207"/>
          <ac:spMkLst>
            <pc:docMk/>
            <pc:sldMk cId="2222932814" sldId="616"/>
            <ac:spMk id="3" creationId="{919D8537-4CD6-4B8E-BC68-C18ADE8E2877}"/>
          </ac:spMkLst>
        </pc:spChg>
        <pc:spChg chg="mod">
          <ac:chgData name="Cristian Chilipirea" userId="34ab170da5908fc4" providerId="LiveId" clId="{9B59DFAA-BEC4-4AFC-A0A0-DB11E8DC9C50}" dt="2022-03-13T17:12:23.019" v="343" actId="207"/>
          <ac:spMkLst>
            <pc:docMk/>
            <pc:sldMk cId="2222932814" sldId="616"/>
            <ac:spMk id="8" creationId="{733FC8D2-39B8-4274-9325-2E1558CC67FE}"/>
          </ac:spMkLst>
        </pc:spChg>
        <pc:spChg chg="mod">
          <ac:chgData name="Cristian Chilipirea" userId="34ab170da5908fc4" providerId="LiveId" clId="{9B59DFAA-BEC4-4AFC-A0A0-DB11E8DC9C50}" dt="2022-03-13T17:12:23.019" v="343" actId="207"/>
          <ac:spMkLst>
            <pc:docMk/>
            <pc:sldMk cId="2222932814" sldId="616"/>
            <ac:spMk id="9" creationId="{3EAB12B8-7CC5-42E1-A1E5-F1240EE9E1A0}"/>
          </ac:spMkLst>
        </pc:spChg>
        <pc:spChg chg="mod">
          <ac:chgData name="Cristian Chilipirea" userId="34ab170da5908fc4" providerId="LiveId" clId="{9B59DFAA-BEC4-4AFC-A0A0-DB11E8DC9C50}" dt="2022-03-13T17:12:23.019" v="343" actId="207"/>
          <ac:spMkLst>
            <pc:docMk/>
            <pc:sldMk cId="2222932814" sldId="616"/>
            <ac:spMk id="10" creationId="{592B713C-60A7-4FEF-A50D-5331F5A1CC60}"/>
          </ac:spMkLst>
        </pc:spChg>
      </pc:sldChg>
      <pc:sldChg chg="modSp add mod">
        <pc:chgData name="Cristian Chilipirea" userId="34ab170da5908fc4" providerId="LiveId" clId="{9B59DFAA-BEC4-4AFC-A0A0-DB11E8DC9C50}" dt="2022-03-13T17:12:37.766" v="345" actId="207"/>
        <pc:sldMkLst>
          <pc:docMk/>
          <pc:sldMk cId="3671577175" sldId="617"/>
        </pc:sldMkLst>
        <pc:spChg chg="mod">
          <ac:chgData name="Cristian Chilipirea" userId="34ab170da5908fc4" providerId="LiveId" clId="{9B59DFAA-BEC4-4AFC-A0A0-DB11E8DC9C50}" dt="2022-03-13T17:12:33.670" v="344" actId="207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B59DFAA-BEC4-4AFC-A0A0-DB11E8DC9C50}" dt="2022-03-13T17:12:37.766" v="345" actId="207"/>
          <ac:spMkLst>
            <pc:docMk/>
            <pc:sldMk cId="3671577175" sldId="617"/>
            <ac:spMk id="3" creationId="{919D8537-4CD6-4B8E-BC68-C18ADE8E2877}"/>
          </ac:spMkLst>
        </pc:spChg>
        <pc:spChg chg="mod">
          <ac:chgData name="Cristian Chilipirea" userId="34ab170da5908fc4" providerId="LiveId" clId="{9B59DFAA-BEC4-4AFC-A0A0-DB11E8DC9C50}" dt="2022-03-13T17:12:37.766" v="345" actId="207"/>
          <ac:spMkLst>
            <pc:docMk/>
            <pc:sldMk cId="3671577175" sldId="617"/>
            <ac:spMk id="8" creationId="{733FC8D2-39B8-4274-9325-2E1558CC67FE}"/>
          </ac:spMkLst>
        </pc:spChg>
        <pc:spChg chg="mod">
          <ac:chgData name="Cristian Chilipirea" userId="34ab170da5908fc4" providerId="LiveId" clId="{9B59DFAA-BEC4-4AFC-A0A0-DB11E8DC9C50}" dt="2022-03-13T17:12:37.766" v="345" actId="207"/>
          <ac:spMkLst>
            <pc:docMk/>
            <pc:sldMk cId="3671577175" sldId="617"/>
            <ac:spMk id="9" creationId="{3EAB12B8-7CC5-42E1-A1E5-F1240EE9E1A0}"/>
          </ac:spMkLst>
        </pc:spChg>
        <pc:spChg chg="mod">
          <ac:chgData name="Cristian Chilipirea" userId="34ab170da5908fc4" providerId="LiveId" clId="{9B59DFAA-BEC4-4AFC-A0A0-DB11E8DC9C50}" dt="2022-03-13T17:12:37.766" v="345" actId="207"/>
          <ac:spMkLst>
            <pc:docMk/>
            <pc:sldMk cId="3671577175" sldId="617"/>
            <ac:spMk id="10" creationId="{592B713C-60A7-4FEF-A50D-5331F5A1CC60}"/>
          </ac:spMkLst>
        </pc:spChg>
        <pc:spChg chg="mod">
          <ac:chgData name="Cristian Chilipirea" userId="34ab170da5908fc4" providerId="LiveId" clId="{9B59DFAA-BEC4-4AFC-A0A0-DB11E8DC9C50}" dt="2022-03-13T17:12:37.766" v="345" actId="207"/>
          <ac:spMkLst>
            <pc:docMk/>
            <pc:sldMk cId="3671577175" sldId="617"/>
            <ac:spMk id="11" creationId="{5C3E1A6D-0D31-4482-B9FD-997EA4CB6AC0}"/>
          </ac:spMkLst>
        </pc:spChg>
      </pc:sldChg>
      <pc:sldChg chg="modSp add mod">
        <pc:chgData name="Cristian Chilipirea" userId="34ab170da5908fc4" providerId="LiveId" clId="{9B59DFAA-BEC4-4AFC-A0A0-DB11E8DC9C50}" dt="2022-03-13T17:12:49.586" v="347" actId="207"/>
        <pc:sldMkLst>
          <pc:docMk/>
          <pc:sldMk cId="4217856432" sldId="618"/>
        </pc:sldMkLst>
        <pc:spChg chg="mod">
          <ac:chgData name="Cristian Chilipirea" userId="34ab170da5908fc4" providerId="LiveId" clId="{9B59DFAA-BEC4-4AFC-A0A0-DB11E8DC9C50}" dt="2022-03-13T17:12:45.396" v="346" actId="207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B59DFAA-BEC4-4AFC-A0A0-DB11E8DC9C50}" dt="2022-03-13T17:12:49.586" v="347" actId="207"/>
          <ac:spMkLst>
            <pc:docMk/>
            <pc:sldMk cId="4217856432" sldId="618"/>
            <ac:spMk id="3" creationId="{919D8537-4CD6-4B8E-BC68-C18ADE8E2877}"/>
          </ac:spMkLst>
        </pc:spChg>
        <pc:spChg chg="mod">
          <ac:chgData name="Cristian Chilipirea" userId="34ab170da5908fc4" providerId="LiveId" clId="{9B59DFAA-BEC4-4AFC-A0A0-DB11E8DC9C50}" dt="2022-03-13T17:12:49.586" v="347" actId="207"/>
          <ac:spMkLst>
            <pc:docMk/>
            <pc:sldMk cId="4217856432" sldId="618"/>
            <ac:spMk id="8" creationId="{733FC8D2-39B8-4274-9325-2E1558CC67FE}"/>
          </ac:spMkLst>
        </pc:spChg>
        <pc:spChg chg="mod">
          <ac:chgData name="Cristian Chilipirea" userId="34ab170da5908fc4" providerId="LiveId" clId="{9B59DFAA-BEC4-4AFC-A0A0-DB11E8DC9C50}" dt="2022-03-13T17:12:49.586" v="347" actId="207"/>
          <ac:spMkLst>
            <pc:docMk/>
            <pc:sldMk cId="4217856432" sldId="618"/>
            <ac:spMk id="9" creationId="{3EAB12B8-7CC5-42E1-A1E5-F1240EE9E1A0}"/>
          </ac:spMkLst>
        </pc:spChg>
        <pc:spChg chg="mod">
          <ac:chgData name="Cristian Chilipirea" userId="34ab170da5908fc4" providerId="LiveId" clId="{9B59DFAA-BEC4-4AFC-A0A0-DB11E8DC9C50}" dt="2022-03-13T17:12:49.586" v="347" actId="207"/>
          <ac:spMkLst>
            <pc:docMk/>
            <pc:sldMk cId="4217856432" sldId="618"/>
            <ac:spMk id="10" creationId="{592B713C-60A7-4FEF-A50D-5331F5A1CC60}"/>
          </ac:spMkLst>
        </pc:spChg>
        <pc:spChg chg="mod">
          <ac:chgData name="Cristian Chilipirea" userId="34ab170da5908fc4" providerId="LiveId" clId="{9B59DFAA-BEC4-4AFC-A0A0-DB11E8DC9C50}" dt="2022-03-13T17:12:49.586" v="347" actId="207"/>
          <ac:spMkLst>
            <pc:docMk/>
            <pc:sldMk cId="4217856432" sldId="618"/>
            <ac:spMk id="11" creationId="{5C3E1A6D-0D31-4482-B9FD-997EA4CB6AC0}"/>
          </ac:spMkLst>
        </pc:spChg>
        <pc:spChg chg="mod">
          <ac:chgData name="Cristian Chilipirea" userId="34ab170da5908fc4" providerId="LiveId" clId="{9B59DFAA-BEC4-4AFC-A0A0-DB11E8DC9C50}" dt="2022-03-13T17:12:49.586" v="347" actId="207"/>
          <ac:spMkLst>
            <pc:docMk/>
            <pc:sldMk cId="4217856432" sldId="618"/>
            <ac:spMk id="12" creationId="{EEEEFBB9-1614-4402-8025-B79E7FA2FA22}"/>
          </ac:spMkLst>
        </pc:spChg>
      </pc:sldChg>
      <pc:sldChg chg="modSp add mod">
        <pc:chgData name="Cristian Chilipirea" userId="34ab170da5908fc4" providerId="LiveId" clId="{9B59DFAA-BEC4-4AFC-A0A0-DB11E8DC9C50}" dt="2022-03-13T17:13:00.085" v="349" actId="207"/>
        <pc:sldMkLst>
          <pc:docMk/>
          <pc:sldMk cId="1903833904" sldId="619"/>
        </pc:sldMkLst>
        <pc:spChg chg="mod">
          <ac:chgData name="Cristian Chilipirea" userId="34ab170da5908fc4" providerId="LiveId" clId="{9B59DFAA-BEC4-4AFC-A0A0-DB11E8DC9C50}" dt="2022-03-13T17:12:53.606" v="348" actId="207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B59DFAA-BEC4-4AFC-A0A0-DB11E8DC9C50}" dt="2022-03-13T17:13:00.085" v="349" actId="207"/>
          <ac:spMkLst>
            <pc:docMk/>
            <pc:sldMk cId="1903833904" sldId="619"/>
            <ac:spMk id="3" creationId="{919D8537-4CD6-4B8E-BC68-C18ADE8E2877}"/>
          </ac:spMkLst>
        </pc:spChg>
        <pc:spChg chg="mod">
          <ac:chgData name="Cristian Chilipirea" userId="34ab170da5908fc4" providerId="LiveId" clId="{9B59DFAA-BEC4-4AFC-A0A0-DB11E8DC9C50}" dt="2022-03-13T17:13:00.085" v="349" actId="207"/>
          <ac:spMkLst>
            <pc:docMk/>
            <pc:sldMk cId="1903833904" sldId="619"/>
            <ac:spMk id="8" creationId="{733FC8D2-39B8-4274-9325-2E1558CC67FE}"/>
          </ac:spMkLst>
        </pc:spChg>
        <pc:spChg chg="mod">
          <ac:chgData name="Cristian Chilipirea" userId="34ab170da5908fc4" providerId="LiveId" clId="{9B59DFAA-BEC4-4AFC-A0A0-DB11E8DC9C50}" dt="2022-03-13T17:13:00.085" v="349" actId="207"/>
          <ac:spMkLst>
            <pc:docMk/>
            <pc:sldMk cId="1903833904" sldId="619"/>
            <ac:spMk id="9" creationId="{3EAB12B8-7CC5-42E1-A1E5-F1240EE9E1A0}"/>
          </ac:spMkLst>
        </pc:spChg>
        <pc:spChg chg="mod">
          <ac:chgData name="Cristian Chilipirea" userId="34ab170da5908fc4" providerId="LiveId" clId="{9B59DFAA-BEC4-4AFC-A0A0-DB11E8DC9C50}" dt="2022-03-13T17:13:00.085" v="349" actId="207"/>
          <ac:spMkLst>
            <pc:docMk/>
            <pc:sldMk cId="1903833904" sldId="619"/>
            <ac:spMk id="10" creationId="{592B713C-60A7-4FEF-A50D-5331F5A1CC60}"/>
          </ac:spMkLst>
        </pc:spChg>
        <pc:spChg chg="mod">
          <ac:chgData name="Cristian Chilipirea" userId="34ab170da5908fc4" providerId="LiveId" clId="{9B59DFAA-BEC4-4AFC-A0A0-DB11E8DC9C50}" dt="2022-03-13T17:13:00.085" v="349" actId="207"/>
          <ac:spMkLst>
            <pc:docMk/>
            <pc:sldMk cId="1903833904" sldId="619"/>
            <ac:spMk id="11" creationId="{5C3E1A6D-0D31-4482-B9FD-997EA4CB6AC0}"/>
          </ac:spMkLst>
        </pc:spChg>
        <pc:spChg chg="mod">
          <ac:chgData name="Cristian Chilipirea" userId="34ab170da5908fc4" providerId="LiveId" clId="{9B59DFAA-BEC4-4AFC-A0A0-DB11E8DC9C50}" dt="2022-03-13T17:13:00.085" v="349" actId="207"/>
          <ac:spMkLst>
            <pc:docMk/>
            <pc:sldMk cId="1903833904" sldId="619"/>
            <ac:spMk id="12" creationId="{EEEEFBB9-1614-4402-8025-B79E7FA2FA22}"/>
          </ac:spMkLst>
        </pc:spChg>
        <pc:spChg chg="mod">
          <ac:chgData name="Cristian Chilipirea" userId="34ab170da5908fc4" providerId="LiveId" clId="{9B59DFAA-BEC4-4AFC-A0A0-DB11E8DC9C50}" dt="2022-03-13T17:13:00.085" v="349" actId="207"/>
          <ac:spMkLst>
            <pc:docMk/>
            <pc:sldMk cId="1903833904" sldId="619"/>
            <ac:spMk id="13" creationId="{0B1A5458-C6D2-475E-B774-1D56A9F5E7D2}"/>
          </ac:spMkLst>
        </pc:spChg>
      </pc:sldChg>
      <pc:sldChg chg="modSp add mod">
        <pc:chgData name="Cristian Chilipirea" userId="34ab170da5908fc4" providerId="LiveId" clId="{9B59DFAA-BEC4-4AFC-A0A0-DB11E8DC9C50}" dt="2022-03-13T17:13:08.361" v="351" actId="207"/>
        <pc:sldMkLst>
          <pc:docMk/>
          <pc:sldMk cId="1427541841" sldId="620"/>
        </pc:sldMkLst>
        <pc:spChg chg="mod">
          <ac:chgData name="Cristian Chilipirea" userId="34ab170da5908fc4" providerId="LiveId" clId="{9B59DFAA-BEC4-4AFC-A0A0-DB11E8DC9C50}" dt="2022-03-13T17:13:04.305" v="350" actId="207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B59DFAA-BEC4-4AFC-A0A0-DB11E8DC9C50}" dt="2022-03-13T17:13:08.361" v="351" actId="207"/>
          <ac:spMkLst>
            <pc:docMk/>
            <pc:sldMk cId="1427541841" sldId="620"/>
            <ac:spMk id="8" creationId="{733FC8D2-39B8-4274-9325-2E1558CC67FE}"/>
          </ac:spMkLst>
        </pc:spChg>
        <pc:spChg chg="mod">
          <ac:chgData name="Cristian Chilipirea" userId="34ab170da5908fc4" providerId="LiveId" clId="{9B59DFAA-BEC4-4AFC-A0A0-DB11E8DC9C50}" dt="2022-03-13T17:13:08.361" v="351" actId="207"/>
          <ac:spMkLst>
            <pc:docMk/>
            <pc:sldMk cId="1427541841" sldId="620"/>
            <ac:spMk id="9" creationId="{3EAB12B8-7CC5-42E1-A1E5-F1240EE9E1A0}"/>
          </ac:spMkLst>
        </pc:spChg>
        <pc:spChg chg="mod">
          <ac:chgData name="Cristian Chilipirea" userId="34ab170da5908fc4" providerId="LiveId" clId="{9B59DFAA-BEC4-4AFC-A0A0-DB11E8DC9C50}" dt="2022-03-13T17:13:08.361" v="351" actId="207"/>
          <ac:spMkLst>
            <pc:docMk/>
            <pc:sldMk cId="1427541841" sldId="620"/>
            <ac:spMk id="10" creationId="{592B713C-60A7-4FEF-A50D-5331F5A1CC60}"/>
          </ac:spMkLst>
        </pc:spChg>
        <pc:spChg chg="mod">
          <ac:chgData name="Cristian Chilipirea" userId="34ab170da5908fc4" providerId="LiveId" clId="{9B59DFAA-BEC4-4AFC-A0A0-DB11E8DC9C50}" dt="2022-03-13T17:13:08.361" v="351" actId="207"/>
          <ac:spMkLst>
            <pc:docMk/>
            <pc:sldMk cId="1427541841" sldId="620"/>
            <ac:spMk id="11" creationId="{5C3E1A6D-0D31-4482-B9FD-997EA4CB6AC0}"/>
          </ac:spMkLst>
        </pc:spChg>
        <pc:spChg chg="mod">
          <ac:chgData name="Cristian Chilipirea" userId="34ab170da5908fc4" providerId="LiveId" clId="{9B59DFAA-BEC4-4AFC-A0A0-DB11E8DC9C50}" dt="2022-03-13T17:13:08.361" v="351" actId="207"/>
          <ac:spMkLst>
            <pc:docMk/>
            <pc:sldMk cId="1427541841" sldId="620"/>
            <ac:spMk id="12" creationId="{EEEEFBB9-1614-4402-8025-B79E7FA2FA22}"/>
          </ac:spMkLst>
        </pc:spChg>
        <pc:spChg chg="mod">
          <ac:chgData name="Cristian Chilipirea" userId="34ab170da5908fc4" providerId="LiveId" clId="{9B59DFAA-BEC4-4AFC-A0A0-DB11E8DC9C50}" dt="2022-03-13T17:13:08.361" v="351" actId="207"/>
          <ac:spMkLst>
            <pc:docMk/>
            <pc:sldMk cId="1427541841" sldId="620"/>
            <ac:spMk id="13" creationId="{0B1A5458-C6D2-475E-B774-1D56A9F5E7D2}"/>
          </ac:spMkLst>
        </pc:spChg>
        <pc:spChg chg="mod">
          <ac:chgData name="Cristian Chilipirea" userId="34ab170da5908fc4" providerId="LiveId" clId="{9B59DFAA-BEC4-4AFC-A0A0-DB11E8DC9C50}" dt="2022-03-13T17:13:08.361" v="351" actId="207"/>
          <ac:spMkLst>
            <pc:docMk/>
            <pc:sldMk cId="1427541841" sldId="620"/>
            <ac:spMk id="14" creationId="{0A88F941-7F58-4CFA-84FD-F63708E97486}"/>
          </ac:spMkLst>
        </pc:spChg>
      </pc:sldChg>
      <pc:sldChg chg="modSp add mod">
        <pc:chgData name="Cristian Chilipirea" userId="34ab170da5908fc4" providerId="LiveId" clId="{9B59DFAA-BEC4-4AFC-A0A0-DB11E8DC9C50}" dt="2022-03-13T17:13:15.600" v="353" actId="207"/>
        <pc:sldMkLst>
          <pc:docMk/>
          <pc:sldMk cId="4291518200" sldId="621"/>
        </pc:sldMkLst>
        <pc:spChg chg="mod">
          <ac:chgData name="Cristian Chilipirea" userId="34ab170da5908fc4" providerId="LiveId" clId="{9B59DFAA-BEC4-4AFC-A0A0-DB11E8DC9C50}" dt="2022-03-13T17:13:15.600" v="353" actId="207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B59DFAA-BEC4-4AFC-A0A0-DB11E8DC9C50}" dt="2022-03-13T17:13:12.129" v="352" actId="207"/>
          <ac:spMkLst>
            <pc:docMk/>
            <pc:sldMk cId="4291518200" sldId="621"/>
            <ac:spMk id="10" creationId="{592B713C-60A7-4FEF-A50D-5331F5A1CC60}"/>
          </ac:spMkLst>
        </pc:spChg>
        <pc:spChg chg="mod">
          <ac:chgData name="Cristian Chilipirea" userId="34ab170da5908fc4" providerId="LiveId" clId="{9B59DFAA-BEC4-4AFC-A0A0-DB11E8DC9C50}" dt="2022-03-13T17:13:12.129" v="352" actId="207"/>
          <ac:spMkLst>
            <pc:docMk/>
            <pc:sldMk cId="4291518200" sldId="621"/>
            <ac:spMk id="11" creationId="{5C3E1A6D-0D31-4482-B9FD-997EA4CB6AC0}"/>
          </ac:spMkLst>
        </pc:spChg>
        <pc:spChg chg="mod">
          <ac:chgData name="Cristian Chilipirea" userId="34ab170da5908fc4" providerId="LiveId" clId="{9B59DFAA-BEC4-4AFC-A0A0-DB11E8DC9C50}" dt="2022-03-13T17:13:12.129" v="352" actId="207"/>
          <ac:spMkLst>
            <pc:docMk/>
            <pc:sldMk cId="4291518200" sldId="621"/>
            <ac:spMk id="12" creationId="{EEEEFBB9-1614-4402-8025-B79E7FA2FA22}"/>
          </ac:spMkLst>
        </pc:spChg>
        <pc:spChg chg="mod">
          <ac:chgData name="Cristian Chilipirea" userId="34ab170da5908fc4" providerId="LiveId" clId="{9B59DFAA-BEC4-4AFC-A0A0-DB11E8DC9C50}" dt="2022-03-13T17:13:12.129" v="352" actId="207"/>
          <ac:spMkLst>
            <pc:docMk/>
            <pc:sldMk cId="4291518200" sldId="621"/>
            <ac:spMk id="13" creationId="{0B1A5458-C6D2-475E-B774-1D56A9F5E7D2}"/>
          </ac:spMkLst>
        </pc:spChg>
        <pc:spChg chg="mod">
          <ac:chgData name="Cristian Chilipirea" userId="34ab170da5908fc4" providerId="LiveId" clId="{9B59DFAA-BEC4-4AFC-A0A0-DB11E8DC9C50}" dt="2022-03-13T17:13:12.129" v="352" actId="207"/>
          <ac:spMkLst>
            <pc:docMk/>
            <pc:sldMk cId="4291518200" sldId="621"/>
            <ac:spMk id="14" creationId="{0A88F941-7F58-4CFA-84FD-F63708E97486}"/>
          </ac:spMkLst>
        </pc:spChg>
        <pc:spChg chg="mod">
          <ac:chgData name="Cristian Chilipirea" userId="34ab170da5908fc4" providerId="LiveId" clId="{9B59DFAA-BEC4-4AFC-A0A0-DB11E8DC9C50}" dt="2022-03-13T17:13:12.129" v="352" actId="207"/>
          <ac:spMkLst>
            <pc:docMk/>
            <pc:sldMk cId="4291518200" sldId="621"/>
            <ac:spMk id="15" creationId="{4F8E4483-EAA3-468F-B4CB-4EBDAB8F99A6}"/>
          </ac:spMkLst>
        </pc:spChg>
      </pc:sldChg>
      <pc:sldChg chg="modSp add mod">
        <pc:chgData name="Cristian Chilipirea" userId="34ab170da5908fc4" providerId="LiveId" clId="{9B59DFAA-BEC4-4AFC-A0A0-DB11E8DC9C50}" dt="2022-03-13T17:13:24.017" v="355" actId="207"/>
        <pc:sldMkLst>
          <pc:docMk/>
          <pc:sldMk cId="3098239973" sldId="622"/>
        </pc:sldMkLst>
        <pc:spChg chg="mod">
          <ac:chgData name="Cristian Chilipirea" userId="34ab170da5908fc4" providerId="LiveId" clId="{9B59DFAA-BEC4-4AFC-A0A0-DB11E8DC9C50}" dt="2022-03-13T17:13:21.107" v="354" actId="207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B59DFAA-BEC4-4AFC-A0A0-DB11E8DC9C50}" dt="2022-03-13T17:13:24.017" v="355" actId="207"/>
          <ac:spMkLst>
            <pc:docMk/>
            <pc:sldMk cId="3098239973" sldId="622"/>
            <ac:spMk id="10" creationId="{592B713C-60A7-4FEF-A50D-5331F5A1CC60}"/>
          </ac:spMkLst>
        </pc:spChg>
        <pc:spChg chg="mod">
          <ac:chgData name="Cristian Chilipirea" userId="34ab170da5908fc4" providerId="LiveId" clId="{9B59DFAA-BEC4-4AFC-A0A0-DB11E8DC9C50}" dt="2022-03-13T17:13:24.017" v="355" actId="207"/>
          <ac:spMkLst>
            <pc:docMk/>
            <pc:sldMk cId="3098239973" sldId="622"/>
            <ac:spMk id="11" creationId="{5C3E1A6D-0D31-4482-B9FD-997EA4CB6AC0}"/>
          </ac:spMkLst>
        </pc:spChg>
        <pc:spChg chg="mod">
          <ac:chgData name="Cristian Chilipirea" userId="34ab170da5908fc4" providerId="LiveId" clId="{9B59DFAA-BEC4-4AFC-A0A0-DB11E8DC9C50}" dt="2022-03-13T17:13:24.017" v="355" actId="207"/>
          <ac:spMkLst>
            <pc:docMk/>
            <pc:sldMk cId="3098239973" sldId="622"/>
            <ac:spMk id="12" creationId="{EEEEFBB9-1614-4402-8025-B79E7FA2FA22}"/>
          </ac:spMkLst>
        </pc:spChg>
        <pc:spChg chg="mod">
          <ac:chgData name="Cristian Chilipirea" userId="34ab170da5908fc4" providerId="LiveId" clId="{9B59DFAA-BEC4-4AFC-A0A0-DB11E8DC9C50}" dt="2022-03-13T17:13:24.017" v="355" actId="207"/>
          <ac:spMkLst>
            <pc:docMk/>
            <pc:sldMk cId="3098239973" sldId="622"/>
            <ac:spMk id="13" creationId="{0B1A5458-C6D2-475E-B774-1D56A9F5E7D2}"/>
          </ac:spMkLst>
        </pc:spChg>
        <pc:spChg chg="mod">
          <ac:chgData name="Cristian Chilipirea" userId="34ab170da5908fc4" providerId="LiveId" clId="{9B59DFAA-BEC4-4AFC-A0A0-DB11E8DC9C50}" dt="2022-03-13T17:13:24.017" v="355" actId="207"/>
          <ac:spMkLst>
            <pc:docMk/>
            <pc:sldMk cId="3098239973" sldId="622"/>
            <ac:spMk id="14" creationId="{0A88F941-7F58-4CFA-84FD-F63708E97486}"/>
          </ac:spMkLst>
        </pc:spChg>
        <pc:spChg chg="mod">
          <ac:chgData name="Cristian Chilipirea" userId="34ab170da5908fc4" providerId="LiveId" clId="{9B59DFAA-BEC4-4AFC-A0A0-DB11E8DC9C50}" dt="2022-03-13T17:13:24.017" v="355" actId="207"/>
          <ac:spMkLst>
            <pc:docMk/>
            <pc:sldMk cId="3098239973" sldId="622"/>
            <ac:spMk id="15" creationId="{4F8E4483-EAA3-468F-B4CB-4EBDAB8F99A6}"/>
          </ac:spMkLst>
        </pc:spChg>
        <pc:spChg chg="mod">
          <ac:chgData name="Cristian Chilipirea" userId="34ab170da5908fc4" providerId="LiveId" clId="{9B59DFAA-BEC4-4AFC-A0A0-DB11E8DC9C50}" dt="2022-03-13T17:13:24.017" v="355" actId="207"/>
          <ac:spMkLst>
            <pc:docMk/>
            <pc:sldMk cId="3098239973" sldId="622"/>
            <ac:spMk id="16" creationId="{474CADFA-7F9E-4253-8797-080F271143D5}"/>
          </ac:spMkLst>
        </pc:spChg>
      </pc:sldChg>
      <pc:sldChg chg="modSp add mod">
        <pc:chgData name="Cristian Chilipirea" userId="34ab170da5908fc4" providerId="LiveId" clId="{9B59DFAA-BEC4-4AFC-A0A0-DB11E8DC9C50}" dt="2022-03-13T17:13:31.161" v="357" actId="207"/>
        <pc:sldMkLst>
          <pc:docMk/>
          <pc:sldMk cId="1997918954" sldId="623"/>
        </pc:sldMkLst>
        <pc:spChg chg="mod">
          <ac:chgData name="Cristian Chilipirea" userId="34ab170da5908fc4" providerId="LiveId" clId="{9B59DFAA-BEC4-4AFC-A0A0-DB11E8DC9C50}" dt="2022-03-13T17:13:27.801" v="356" actId="207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B59DFAA-BEC4-4AFC-A0A0-DB11E8DC9C50}" dt="2022-03-13T17:13:31.161" v="357" actId="207"/>
          <ac:spMkLst>
            <pc:docMk/>
            <pc:sldMk cId="1997918954" sldId="623"/>
            <ac:spMk id="10" creationId="{592B713C-60A7-4FEF-A50D-5331F5A1CC60}"/>
          </ac:spMkLst>
        </pc:spChg>
        <pc:spChg chg="mod">
          <ac:chgData name="Cristian Chilipirea" userId="34ab170da5908fc4" providerId="LiveId" clId="{9B59DFAA-BEC4-4AFC-A0A0-DB11E8DC9C50}" dt="2022-03-13T17:13:31.161" v="357" actId="207"/>
          <ac:spMkLst>
            <pc:docMk/>
            <pc:sldMk cId="1997918954" sldId="623"/>
            <ac:spMk id="11" creationId="{5C3E1A6D-0D31-4482-B9FD-997EA4CB6AC0}"/>
          </ac:spMkLst>
        </pc:spChg>
        <pc:spChg chg="mod">
          <ac:chgData name="Cristian Chilipirea" userId="34ab170da5908fc4" providerId="LiveId" clId="{9B59DFAA-BEC4-4AFC-A0A0-DB11E8DC9C50}" dt="2022-03-13T17:13:31.161" v="357" actId="207"/>
          <ac:spMkLst>
            <pc:docMk/>
            <pc:sldMk cId="1997918954" sldId="623"/>
            <ac:spMk id="12" creationId="{EEEEFBB9-1614-4402-8025-B79E7FA2FA22}"/>
          </ac:spMkLst>
        </pc:spChg>
        <pc:spChg chg="mod">
          <ac:chgData name="Cristian Chilipirea" userId="34ab170da5908fc4" providerId="LiveId" clId="{9B59DFAA-BEC4-4AFC-A0A0-DB11E8DC9C50}" dt="2022-03-13T17:13:31.161" v="357" actId="207"/>
          <ac:spMkLst>
            <pc:docMk/>
            <pc:sldMk cId="1997918954" sldId="623"/>
            <ac:spMk id="13" creationId="{0B1A5458-C6D2-475E-B774-1D56A9F5E7D2}"/>
          </ac:spMkLst>
        </pc:spChg>
        <pc:spChg chg="mod">
          <ac:chgData name="Cristian Chilipirea" userId="34ab170da5908fc4" providerId="LiveId" clId="{9B59DFAA-BEC4-4AFC-A0A0-DB11E8DC9C50}" dt="2022-03-13T17:13:31.161" v="357" actId="207"/>
          <ac:spMkLst>
            <pc:docMk/>
            <pc:sldMk cId="1997918954" sldId="623"/>
            <ac:spMk id="14" creationId="{0A88F941-7F58-4CFA-84FD-F63708E97486}"/>
          </ac:spMkLst>
        </pc:spChg>
        <pc:spChg chg="mod">
          <ac:chgData name="Cristian Chilipirea" userId="34ab170da5908fc4" providerId="LiveId" clId="{9B59DFAA-BEC4-4AFC-A0A0-DB11E8DC9C50}" dt="2022-03-13T17:13:31.161" v="357" actId="207"/>
          <ac:spMkLst>
            <pc:docMk/>
            <pc:sldMk cId="1997918954" sldId="623"/>
            <ac:spMk id="16" creationId="{474CADFA-7F9E-4253-8797-080F271143D5}"/>
          </ac:spMkLst>
        </pc:spChg>
        <pc:spChg chg="mod">
          <ac:chgData name="Cristian Chilipirea" userId="34ab170da5908fc4" providerId="LiveId" clId="{9B59DFAA-BEC4-4AFC-A0A0-DB11E8DC9C50}" dt="2022-03-13T17:13:31.161" v="357" actId="207"/>
          <ac:spMkLst>
            <pc:docMk/>
            <pc:sldMk cId="1997918954" sldId="623"/>
            <ac:spMk id="17" creationId="{6FDBA49B-4E8E-4BDC-8771-6290E4C09C87}"/>
          </ac:spMkLst>
        </pc:spChg>
      </pc:sldChg>
      <pc:sldChg chg="modSp add mod">
        <pc:chgData name="Cristian Chilipirea" userId="34ab170da5908fc4" providerId="LiveId" clId="{9B59DFAA-BEC4-4AFC-A0A0-DB11E8DC9C50}" dt="2022-03-13T17:14:35.549" v="372" actId="207"/>
        <pc:sldMkLst>
          <pc:docMk/>
          <pc:sldMk cId="1876029715" sldId="624"/>
        </pc:sldMkLst>
        <pc:spChg chg="mod">
          <ac:chgData name="Cristian Chilipirea" userId="34ab170da5908fc4" providerId="LiveId" clId="{9B59DFAA-BEC4-4AFC-A0A0-DB11E8DC9C50}" dt="2022-03-13T17:14:32.317" v="371" actId="207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B59DFAA-BEC4-4AFC-A0A0-DB11E8DC9C50}" dt="2022-03-13T17:14:35.549" v="372" actId="207"/>
          <ac:spMkLst>
            <pc:docMk/>
            <pc:sldMk cId="1876029715" sldId="624"/>
            <ac:spMk id="3" creationId="{9524C8DA-CA46-4AC8-A164-B76EC53B2325}"/>
          </ac:spMkLst>
        </pc:spChg>
      </pc:sldChg>
      <pc:sldChg chg="modSp add mod">
        <pc:chgData name="Cristian Chilipirea" userId="34ab170da5908fc4" providerId="LiveId" clId="{9B59DFAA-BEC4-4AFC-A0A0-DB11E8DC9C50}" dt="2022-03-13T17:13:40.821" v="359" actId="207"/>
        <pc:sldMkLst>
          <pc:docMk/>
          <pc:sldMk cId="1552834307" sldId="625"/>
        </pc:sldMkLst>
        <pc:spChg chg="mod">
          <ac:chgData name="Cristian Chilipirea" userId="34ab170da5908fc4" providerId="LiveId" clId="{9B59DFAA-BEC4-4AFC-A0A0-DB11E8DC9C50}" dt="2022-03-13T17:13:37.135" v="358" actId="207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B59DFAA-BEC4-4AFC-A0A0-DB11E8DC9C50}" dt="2022-03-13T17:13:40.821" v="359" actId="207"/>
          <ac:spMkLst>
            <pc:docMk/>
            <pc:sldMk cId="1552834307" sldId="625"/>
            <ac:spMk id="10" creationId="{592B713C-60A7-4FEF-A50D-5331F5A1CC60}"/>
          </ac:spMkLst>
        </pc:spChg>
        <pc:spChg chg="mod">
          <ac:chgData name="Cristian Chilipirea" userId="34ab170da5908fc4" providerId="LiveId" clId="{9B59DFAA-BEC4-4AFC-A0A0-DB11E8DC9C50}" dt="2022-03-13T17:13:40.821" v="359" actId="207"/>
          <ac:spMkLst>
            <pc:docMk/>
            <pc:sldMk cId="1552834307" sldId="625"/>
            <ac:spMk id="11" creationId="{5C3E1A6D-0D31-4482-B9FD-997EA4CB6AC0}"/>
          </ac:spMkLst>
        </pc:spChg>
        <pc:spChg chg="mod">
          <ac:chgData name="Cristian Chilipirea" userId="34ab170da5908fc4" providerId="LiveId" clId="{9B59DFAA-BEC4-4AFC-A0A0-DB11E8DC9C50}" dt="2022-03-13T17:13:40.821" v="359" actId="207"/>
          <ac:spMkLst>
            <pc:docMk/>
            <pc:sldMk cId="1552834307" sldId="625"/>
            <ac:spMk id="12" creationId="{EEEEFBB9-1614-4402-8025-B79E7FA2FA22}"/>
          </ac:spMkLst>
        </pc:spChg>
        <pc:spChg chg="mod">
          <ac:chgData name="Cristian Chilipirea" userId="34ab170da5908fc4" providerId="LiveId" clId="{9B59DFAA-BEC4-4AFC-A0A0-DB11E8DC9C50}" dt="2022-03-13T17:13:40.821" v="359" actId="207"/>
          <ac:spMkLst>
            <pc:docMk/>
            <pc:sldMk cId="1552834307" sldId="625"/>
            <ac:spMk id="13" creationId="{0B1A5458-C6D2-475E-B774-1D56A9F5E7D2}"/>
          </ac:spMkLst>
        </pc:spChg>
        <pc:spChg chg="mod">
          <ac:chgData name="Cristian Chilipirea" userId="34ab170da5908fc4" providerId="LiveId" clId="{9B59DFAA-BEC4-4AFC-A0A0-DB11E8DC9C50}" dt="2022-03-13T17:13:40.821" v="359" actId="207"/>
          <ac:spMkLst>
            <pc:docMk/>
            <pc:sldMk cId="1552834307" sldId="625"/>
            <ac:spMk id="15" creationId="{39F69831-3AAA-4CD1-843B-6EBDBAF5D975}"/>
          </ac:spMkLst>
        </pc:spChg>
        <pc:spChg chg="mod">
          <ac:chgData name="Cristian Chilipirea" userId="34ab170da5908fc4" providerId="LiveId" clId="{9B59DFAA-BEC4-4AFC-A0A0-DB11E8DC9C50}" dt="2022-03-13T17:13:40.821" v="359" actId="207"/>
          <ac:spMkLst>
            <pc:docMk/>
            <pc:sldMk cId="1552834307" sldId="625"/>
            <ac:spMk id="16" creationId="{474CADFA-7F9E-4253-8797-080F271143D5}"/>
          </ac:spMkLst>
        </pc:spChg>
        <pc:spChg chg="mod">
          <ac:chgData name="Cristian Chilipirea" userId="34ab170da5908fc4" providerId="LiveId" clId="{9B59DFAA-BEC4-4AFC-A0A0-DB11E8DC9C50}" dt="2022-03-13T17:13:40.821" v="359" actId="207"/>
          <ac:spMkLst>
            <pc:docMk/>
            <pc:sldMk cId="1552834307" sldId="625"/>
            <ac:spMk id="17" creationId="{6FDBA49B-4E8E-4BDC-8771-6290E4C09C87}"/>
          </ac:spMkLst>
        </pc:spChg>
      </pc:sldChg>
      <pc:sldChg chg="modSp add mod">
        <pc:chgData name="Cristian Chilipirea" userId="34ab170da5908fc4" providerId="LiveId" clId="{9B59DFAA-BEC4-4AFC-A0A0-DB11E8DC9C50}" dt="2022-03-13T17:13:49.484" v="361" actId="207"/>
        <pc:sldMkLst>
          <pc:docMk/>
          <pc:sldMk cId="791408128" sldId="626"/>
        </pc:sldMkLst>
        <pc:spChg chg="mod">
          <ac:chgData name="Cristian Chilipirea" userId="34ab170da5908fc4" providerId="LiveId" clId="{9B59DFAA-BEC4-4AFC-A0A0-DB11E8DC9C50}" dt="2022-03-13T17:13:44.730" v="360" actId="207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B59DFAA-BEC4-4AFC-A0A0-DB11E8DC9C50}" dt="2022-03-13T17:13:49.484" v="361" actId="207"/>
          <ac:spMkLst>
            <pc:docMk/>
            <pc:sldMk cId="791408128" sldId="626"/>
            <ac:spMk id="10" creationId="{592B713C-60A7-4FEF-A50D-5331F5A1CC60}"/>
          </ac:spMkLst>
        </pc:spChg>
        <pc:spChg chg="mod">
          <ac:chgData name="Cristian Chilipirea" userId="34ab170da5908fc4" providerId="LiveId" clId="{9B59DFAA-BEC4-4AFC-A0A0-DB11E8DC9C50}" dt="2022-03-13T17:13:49.484" v="361" actId="207"/>
          <ac:spMkLst>
            <pc:docMk/>
            <pc:sldMk cId="791408128" sldId="626"/>
            <ac:spMk id="11" creationId="{5C3E1A6D-0D31-4482-B9FD-997EA4CB6AC0}"/>
          </ac:spMkLst>
        </pc:spChg>
        <pc:spChg chg="mod">
          <ac:chgData name="Cristian Chilipirea" userId="34ab170da5908fc4" providerId="LiveId" clId="{9B59DFAA-BEC4-4AFC-A0A0-DB11E8DC9C50}" dt="2022-03-13T17:13:49.484" v="361" actId="207"/>
          <ac:spMkLst>
            <pc:docMk/>
            <pc:sldMk cId="791408128" sldId="626"/>
            <ac:spMk id="12" creationId="{EEEEFBB9-1614-4402-8025-B79E7FA2FA22}"/>
          </ac:spMkLst>
        </pc:spChg>
        <pc:spChg chg="mod">
          <ac:chgData name="Cristian Chilipirea" userId="34ab170da5908fc4" providerId="LiveId" clId="{9B59DFAA-BEC4-4AFC-A0A0-DB11E8DC9C50}" dt="2022-03-13T17:13:49.484" v="361" actId="207"/>
          <ac:spMkLst>
            <pc:docMk/>
            <pc:sldMk cId="791408128" sldId="626"/>
            <ac:spMk id="15" creationId="{39F69831-3AAA-4CD1-843B-6EBDBAF5D975}"/>
          </ac:spMkLst>
        </pc:spChg>
        <pc:spChg chg="mod">
          <ac:chgData name="Cristian Chilipirea" userId="34ab170da5908fc4" providerId="LiveId" clId="{9B59DFAA-BEC4-4AFC-A0A0-DB11E8DC9C50}" dt="2022-03-13T17:13:49.484" v="361" actId="207"/>
          <ac:spMkLst>
            <pc:docMk/>
            <pc:sldMk cId="791408128" sldId="626"/>
            <ac:spMk id="16" creationId="{474CADFA-7F9E-4253-8797-080F271143D5}"/>
          </ac:spMkLst>
        </pc:spChg>
        <pc:spChg chg="mod">
          <ac:chgData name="Cristian Chilipirea" userId="34ab170da5908fc4" providerId="LiveId" clId="{9B59DFAA-BEC4-4AFC-A0A0-DB11E8DC9C50}" dt="2022-03-13T17:13:49.484" v="361" actId="207"/>
          <ac:spMkLst>
            <pc:docMk/>
            <pc:sldMk cId="791408128" sldId="626"/>
            <ac:spMk id="17" creationId="{6FDBA49B-4E8E-4BDC-8771-6290E4C09C87}"/>
          </ac:spMkLst>
        </pc:spChg>
      </pc:sldChg>
      <pc:sldChg chg="modSp add mod">
        <pc:chgData name="Cristian Chilipirea" userId="34ab170da5908fc4" providerId="LiveId" clId="{9B59DFAA-BEC4-4AFC-A0A0-DB11E8DC9C50}" dt="2022-03-13T17:14:00.807" v="363" actId="207"/>
        <pc:sldMkLst>
          <pc:docMk/>
          <pc:sldMk cId="1517287947" sldId="627"/>
        </pc:sldMkLst>
        <pc:spChg chg="mod">
          <ac:chgData name="Cristian Chilipirea" userId="34ab170da5908fc4" providerId="LiveId" clId="{9B59DFAA-BEC4-4AFC-A0A0-DB11E8DC9C50}" dt="2022-03-13T17:13:55.321" v="362" actId="207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B59DFAA-BEC4-4AFC-A0A0-DB11E8DC9C50}" dt="2022-03-13T17:14:00.807" v="363" actId="207"/>
          <ac:spMkLst>
            <pc:docMk/>
            <pc:sldMk cId="1517287947" sldId="627"/>
            <ac:spMk id="10" creationId="{592B713C-60A7-4FEF-A50D-5331F5A1CC60}"/>
          </ac:spMkLst>
        </pc:spChg>
        <pc:spChg chg="mod">
          <ac:chgData name="Cristian Chilipirea" userId="34ab170da5908fc4" providerId="LiveId" clId="{9B59DFAA-BEC4-4AFC-A0A0-DB11E8DC9C50}" dt="2022-03-13T17:14:00.807" v="363" actId="207"/>
          <ac:spMkLst>
            <pc:docMk/>
            <pc:sldMk cId="1517287947" sldId="627"/>
            <ac:spMk id="11" creationId="{5C3E1A6D-0D31-4482-B9FD-997EA4CB6AC0}"/>
          </ac:spMkLst>
        </pc:spChg>
        <pc:spChg chg="mod">
          <ac:chgData name="Cristian Chilipirea" userId="34ab170da5908fc4" providerId="LiveId" clId="{9B59DFAA-BEC4-4AFC-A0A0-DB11E8DC9C50}" dt="2022-03-13T17:14:00.807" v="363" actId="207"/>
          <ac:spMkLst>
            <pc:docMk/>
            <pc:sldMk cId="1517287947" sldId="627"/>
            <ac:spMk id="15" creationId="{39F69831-3AAA-4CD1-843B-6EBDBAF5D975}"/>
          </ac:spMkLst>
        </pc:spChg>
        <pc:spChg chg="mod">
          <ac:chgData name="Cristian Chilipirea" userId="34ab170da5908fc4" providerId="LiveId" clId="{9B59DFAA-BEC4-4AFC-A0A0-DB11E8DC9C50}" dt="2022-03-13T17:14:00.807" v="363" actId="207"/>
          <ac:spMkLst>
            <pc:docMk/>
            <pc:sldMk cId="1517287947" sldId="627"/>
            <ac:spMk id="16" creationId="{474CADFA-7F9E-4253-8797-080F271143D5}"/>
          </ac:spMkLst>
        </pc:spChg>
        <pc:spChg chg="mod">
          <ac:chgData name="Cristian Chilipirea" userId="34ab170da5908fc4" providerId="LiveId" clId="{9B59DFAA-BEC4-4AFC-A0A0-DB11E8DC9C50}" dt="2022-03-13T17:14:00.807" v="363" actId="207"/>
          <ac:spMkLst>
            <pc:docMk/>
            <pc:sldMk cId="1517287947" sldId="627"/>
            <ac:spMk id="17" creationId="{6FDBA49B-4E8E-4BDC-8771-6290E4C09C87}"/>
          </ac:spMkLst>
        </pc:spChg>
      </pc:sldChg>
      <pc:sldChg chg="modSp add mod">
        <pc:chgData name="Cristian Chilipirea" userId="34ab170da5908fc4" providerId="LiveId" clId="{9B59DFAA-BEC4-4AFC-A0A0-DB11E8DC9C50}" dt="2022-03-13T17:14:13.355" v="366" actId="207"/>
        <pc:sldMkLst>
          <pc:docMk/>
          <pc:sldMk cId="1507656073" sldId="628"/>
        </pc:sldMkLst>
        <pc:spChg chg="mod">
          <ac:chgData name="Cristian Chilipirea" userId="34ab170da5908fc4" providerId="LiveId" clId="{9B59DFAA-BEC4-4AFC-A0A0-DB11E8DC9C50}" dt="2022-03-13T17:14:05.242" v="364" actId="207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B59DFAA-BEC4-4AFC-A0A0-DB11E8DC9C50}" dt="2022-03-13T17:14:13.355" v="366" actId="207"/>
          <ac:spMkLst>
            <pc:docMk/>
            <pc:sldMk cId="1507656073" sldId="628"/>
            <ac:spMk id="10" creationId="{592B713C-60A7-4FEF-A50D-5331F5A1CC60}"/>
          </ac:spMkLst>
        </pc:spChg>
        <pc:spChg chg="mod">
          <ac:chgData name="Cristian Chilipirea" userId="34ab170da5908fc4" providerId="LiveId" clId="{9B59DFAA-BEC4-4AFC-A0A0-DB11E8DC9C50}" dt="2022-03-13T17:14:13.355" v="366" actId="207"/>
          <ac:spMkLst>
            <pc:docMk/>
            <pc:sldMk cId="1507656073" sldId="628"/>
            <ac:spMk id="15" creationId="{39F69831-3AAA-4CD1-843B-6EBDBAF5D975}"/>
          </ac:spMkLst>
        </pc:spChg>
        <pc:spChg chg="mod">
          <ac:chgData name="Cristian Chilipirea" userId="34ab170da5908fc4" providerId="LiveId" clId="{9B59DFAA-BEC4-4AFC-A0A0-DB11E8DC9C50}" dt="2022-03-13T17:14:13.355" v="366" actId="207"/>
          <ac:spMkLst>
            <pc:docMk/>
            <pc:sldMk cId="1507656073" sldId="628"/>
            <ac:spMk id="16" creationId="{474CADFA-7F9E-4253-8797-080F271143D5}"/>
          </ac:spMkLst>
        </pc:spChg>
        <pc:spChg chg="mod">
          <ac:chgData name="Cristian Chilipirea" userId="34ab170da5908fc4" providerId="LiveId" clId="{9B59DFAA-BEC4-4AFC-A0A0-DB11E8DC9C50}" dt="2022-03-13T17:14:13.355" v="366" actId="207"/>
          <ac:spMkLst>
            <pc:docMk/>
            <pc:sldMk cId="1507656073" sldId="628"/>
            <ac:spMk id="17" creationId="{6FDBA49B-4E8E-4BDC-8771-6290E4C09C87}"/>
          </ac:spMkLst>
        </pc:spChg>
      </pc:sldChg>
      <pc:sldChg chg="modSp add mod">
        <pc:chgData name="Cristian Chilipirea" userId="34ab170da5908fc4" providerId="LiveId" clId="{9B59DFAA-BEC4-4AFC-A0A0-DB11E8DC9C50}" dt="2022-03-13T17:14:21.269" v="368" actId="207"/>
        <pc:sldMkLst>
          <pc:docMk/>
          <pc:sldMk cId="546258490" sldId="629"/>
        </pc:sldMkLst>
        <pc:spChg chg="mod">
          <ac:chgData name="Cristian Chilipirea" userId="34ab170da5908fc4" providerId="LiveId" clId="{9B59DFAA-BEC4-4AFC-A0A0-DB11E8DC9C50}" dt="2022-03-13T17:14:17.345" v="367" actId="207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B59DFAA-BEC4-4AFC-A0A0-DB11E8DC9C50}" dt="2022-03-13T17:14:21.269" v="368" actId="207"/>
          <ac:spMkLst>
            <pc:docMk/>
            <pc:sldMk cId="546258490" sldId="629"/>
            <ac:spMk id="15" creationId="{39F69831-3AAA-4CD1-843B-6EBDBAF5D975}"/>
          </ac:spMkLst>
        </pc:spChg>
        <pc:spChg chg="mod">
          <ac:chgData name="Cristian Chilipirea" userId="34ab170da5908fc4" providerId="LiveId" clId="{9B59DFAA-BEC4-4AFC-A0A0-DB11E8DC9C50}" dt="2022-03-13T17:14:21.269" v="368" actId="207"/>
          <ac:spMkLst>
            <pc:docMk/>
            <pc:sldMk cId="546258490" sldId="629"/>
            <ac:spMk id="17" creationId="{6FDBA49B-4E8E-4BDC-8771-6290E4C09C87}"/>
          </ac:spMkLst>
        </pc:spChg>
      </pc:sldChg>
      <pc:sldChg chg="modSp add mod">
        <pc:chgData name="Cristian Chilipirea" userId="34ab170da5908fc4" providerId="LiveId" clId="{9B59DFAA-BEC4-4AFC-A0A0-DB11E8DC9C50}" dt="2022-03-13T17:14:27.501" v="370" actId="207"/>
        <pc:sldMkLst>
          <pc:docMk/>
          <pc:sldMk cId="85156069" sldId="630"/>
        </pc:sldMkLst>
        <pc:spChg chg="mod">
          <ac:chgData name="Cristian Chilipirea" userId="34ab170da5908fc4" providerId="LiveId" clId="{9B59DFAA-BEC4-4AFC-A0A0-DB11E8DC9C50}" dt="2022-03-13T17:14:27.501" v="370" actId="207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B59DFAA-BEC4-4AFC-A0A0-DB11E8DC9C50}" dt="2022-03-13T17:14:24.860" v="369" actId="207"/>
          <ac:spMkLst>
            <pc:docMk/>
            <pc:sldMk cId="85156069" sldId="630"/>
            <ac:spMk id="15" creationId="{39F69831-3AAA-4CD1-843B-6EBDBAF5D975}"/>
          </ac:spMkLst>
        </pc:spChg>
      </pc:sldChg>
      <pc:sldChg chg="modSp add mod">
        <pc:chgData name="Cristian Chilipirea" userId="34ab170da5908fc4" providerId="LiveId" clId="{9B59DFAA-BEC4-4AFC-A0A0-DB11E8DC9C50}" dt="2022-03-13T17:23:33.050" v="439" actId="6549"/>
        <pc:sldMkLst>
          <pc:docMk/>
          <pc:sldMk cId="1008001726" sldId="631"/>
        </pc:sldMkLst>
        <pc:spChg chg="mod">
          <ac:chgData name="Cristian Chilipirea" userId="34ab170da5908fc4" providerId="LiveId" clId="{9B59DFAA-BEC4-4AFC-A0A0-DB11E8DC9C50}" dt="2022-03-13T17:23:33.050" v="439" actId="6549"/>
          <ac:spMkLst>
            <pc:docMk/>
            <pc:sldMk cId="1008001726" sldId="631"/>
            <ac:spMk id="2" creationId="{4717C1FB-84F1-49A3-8F25-733ECD791BF3}"/>
          </ac:spMkLst>
        </pc:spChg>
      </pc:sldChg>
      <pc:sldChg chg="modSp add mod">
        <pc:chgData name="Cristian Chilipirea" userId="34ab170da5908fc4" providerId="LiveId" clId="{9B59DFAA-BEC4-4AFC-A0A0-DB11E8DC9C50}" dt="2022-03-09T07:29:01.656" v="95" actId="207"/>
        <pc:sldMkLst>
          <pc:docMk/>
          <pc:sldMk cId="345249067" sldId="632"/>
        </pc:sldMkLst>
        <pc:spChg chg="mod">
          <ac:chgData name="Cristian Chilipirea" userId="34ab170da5908fc4" providerId="LiveId" clId="{9B59DFAA-BEC4-4AFC-A0A0-DB11E8DC9C50}" dt="2022-03-09T07:29:01.656" v="95" actId="207"/>
          <ac:spMkLst>
            <pc:docMk/>
            <pc:sldMk cId="345249067" sldId="632"/>
            <ac:spMk id="2" creationId="{AD9ED6AF-05E9-4450-BA98-C99D43568D62}"/>
          </ac:spMkLst>
        </pc:spChg>
      </pc:sldChg>
      <pc:sldChg chg="modSp add mod">
        <pc:chgData name="Cristian Chilipirea" userId="34ab170da5908fc4" providerId="LiveId" clId="{9B59DFAA-BEC4-4AFC-A0A0-DB11E8DC9C50}" dt="2022-03-09T07:28:52.725" v="94" actId="207"/>
        <pc:sldMkLst>
          <pc:docMk/>
          <pc:sldMk cId="672748770" sldId="633"/>
        </pc:sldMkLst>
        <pc:spChg chg="mod">
          <ac:chgData name="Cristian Chilipirea" userId="34ab170da5908fc4" providerId="LiveId" clId="{9B59DFAA-BEC4-4AFC-A0A0-DB11E8DC9C50}" dt="2022-03-09T07:28:52.725" v="94" actId="207"/>
          <ac:spMkLst>
            <pc:docMk/>
            <pc:sldMk cId="672748770" sldId="633"/>
            <ac:spMk id="2" creationId="{AD9ED6AF-05E9-4450-BA98-C99D43568D62}"/>
          </ac:spMkLst>
        </pc:spChg>
      </pc:sldChg>
      <pc:sldChg chg="modSp add mod">
        <pc:chgData name="Cristian Chilipirea" userId="34ab170da5908fc4" providerId="LiveId" clId="{9B59DFAA-BEC4-4AFC-A0A0-DB11E8DC9C50}" dt="2022-03-09T07:29:07.937" v="97" actId="207"/>
        <pc:sldMkLst>
          <pc:docMk/>
          <pc:sldMk cId="1308790049" sldId="634"/>
        </pc:sldMkLst>
        <pc:spChg chg="mod">
          <ac:chgData name="Cristian Chilipirea" userId="34ab170da5908fc4" providerId="LiveId" clId="{9B59DFAA-BEC4-4AFC-A0A0-DB11E8DC9C50}" dt="2022-03-09T07:29:07.937" v="97" actId="207"/>
          <ac:spMkLst>
            <pc:docMk/>
            <pc:sldMk cId="1308790049" sldId="634"/>
            <ac:spMk id="2" creationId="{AD9ED6AF-05E9-4450-BA98-C99D43568D62}"/>
          </ac:spMkLst>
        </pc:spChg>
      </pc:sldChg>
      <pc:sldChg chg="modSp add mod">
        <pc:chgData name="Cristian Chilipirea" userId="34ab170da5908fc4" providerId="LiveId" clId="{9B59DFAA-BEC4-4AFC-A0A0-DB11E8DC9C50}" dt="2022-03-09T07:29:12.105" v="98" actId="207"/>
        <pc:sldMkLst>
          <pc:docMk/>
          <pc:sldMk cId="1836995851" sldId="635"/>
        </pc:sldMkLst>
        <pc:spChg chg="mod">
          <ac:chgData name="Cristian Chilipirea" userId="34ab170da5908fc4" providerId="LiveId" clId="{9B59DFAA-BEC4-4AFC-A0A0-DB11E8DC9C50}" dt="2022-03-09T07:29:12.105" v="98" actId="207"/>
          <ac:spMkLst>
            <pc:docMk/>
            <pc:sldMk cId="1836995851" sldId="635"/>
            <ac:spMk id="2" creationId="{AD9ED6AF-05E9-4450-BA98-C99D43568D62}"/>
          </ac:spMkLst>
        </pc:spChg>
      </pc:sldChg>
      <pc:sldChg chg="modSp add mod">
        <pc:chgData name="Cristian Chilipirea" userId="34ab170da5908fc4" providerId="LiveId" clId="{9B59DFAA-BEC4-4AFC-A0A0-DB11E8DC9C50}" dt="2022-03-09T07:29:05.210" v="96" actId="207"/>
        <pc:sldMkLst>
          <pc:docMk/>
          <pc:sldMk cId="1700168700" sldId="636"/>
        </pc:sldMkLst>
        <pc:spChg chg="mod">
          <ac:chgData name="Cristian Chilipirea" userId="34ab170da5908fc4" providerId="LiveId" clId="{9B59DFAA-BEC4-4AFC-A0A0-DB11E8DC9C50}" dt="2022-03-09T07:29:05.210" v="96" actId="207"/>
          <ac:spMkLst>
            <pc:docMk/>
            <pc:sldMk cId="1700168700" sldId="636"/>
            <ac:spMk id="2" creationId="{AD9ED6AF-05E9-4450-BA98-C99D43568D62}"/>
          </ac:spMkLst>
        </pc:spChg>
      </pc:sldChg>
      <pc:sldChg chg="modSp add mod">
        <pc:chgData name="Cristian Chilipirea" userId="34ab170da5908fc4" providerId="LiveId" clId="{9B59DFAA-BEC4-4AFC-A0A0-DB11E8DC9C50}" dt="2022-03-09T07:29:14.963" v="99" actId="207"/>
        <pc:sldMkLst>
          <pc:docMk/>
          <pc:sldMk cId="2240652187" sldId="637"/>
        </pc:sldMkLst>
        <pc:spChg chg="mod">
          <ac:chgData name="Cristian Chilipirea" userId="34ab170da5908fc4" providerId="LiveId" clId="{9B59DFAA-BEC4-4AFC-A0A0-DB11E8DC9C50}" dt="2022-03-09T07:29:14.963" v="99" actId="207"/>
          <ac:spMkLst>
            <pc:docMk/>
            <pc:sldMk cId="2240652187" sldId="637"/>
            <ac:spMk id="2" creationId="{AD9ED6AF-05E9-4450-BA98-C99D43568D62}"/>
          </ac:spMkLst>
        </pc:spChg>
      </pc:sldChg>
      <pc:sldChg chg="modSp add mod">
        <pc:chgData name="Cristian Chilipirea" userId="34ab170da5908fc4" providerId="LiveId" clId="{9B59DFAA-BEC4-4AFC-A0A0-DB11E8DC9C50}" dt="2022-03-09T07:29:23.137" v="101" actId="207"/>
        <pc:sldMkLst>
          <pc:docMk/>
          <pc:sldMk cId="2849444599" sldId="638"/>
        </pc:sldMkLst>
        <pc:spChg chg="mod">
          <ac:chgData name="Cristian Chilipirea" userId="34ab170da5908fc4" providerId="LiveId" clId="{9B59DFAA-BEC4-4AFC-A0A0-DB11E8DC9C50}" dt="2022-03-09T07:29:19.300" v="100" actId="207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B59DFAA-BEC4-4AFC-A0A0-DB11E8DC9C50}" dt="2022-03-09T07:29:23.137" v="101" actId="207"/>
          <ac:spMkLst>
            <pc:docMk/>
            <pc:sldMk cId="2849444599" sldId="638"/>
            <ac:spMk id="3" creationId="{1C9A25D3-775E-407F-9942-6FE8D7D9C779}"/>
          </ac:spMkLst>
        </pc:spChg>
      </pc:sldChg>
      <pc:sldChg chg="modSp add mod">
        <pc:chgData name="Cristian Chilipirea" userId="34ab170da5908fc4" providerId="LiveId" clId="{9B59DFAA-BEC4-4AFC-A0A0-DB11E8DC9C50}" dt="2022-03-09T07:29:41.111" v="103" actId="207"/>
        <pc:sldMkLst>
          <pc:docMk/>
          <pc:sldMk cId="2323239643" sldId="639"/>
        </pc:sldMkLst>
        <pc:spChg chg="mod">
          <ac:chgData name="Cristian Chilipirea" userId="34ab170da5908fc4" providerId="LiveId" clId="{9B59DFAA-BEC4-4AFC-A0A0-DB11E8DC9C50}" dt="2022-03-09T07:29:36.679" v="102" actId="207"/>
          <ac:spMkLst>
            <pc:docMk/>
            <pc:sldMk cId="2323239643" sldId="639"/>
            <ac:spMk id="2" creationId="{AD9ED6AF-05E9-4450-BA98-C99D43568D62}"/>
          </ac:spMkLst>
        </pc:spChg>
        <pc:graphicFrameChg chg="modGraphic">
          <ac:chgData name="Cristian Chilipirea" userId="34ab170da5908fc4" providerId="LiveId" clId="{9B59DFAA-BEC4-4AFC-A0A0-DB11E8DC9C50}" dt="2022-03-09T07:29:41.111" v="103" actId="207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B59DFAA-BEC4-4AFC-A0A0-DB11E8DC9C50}" dt="2022-03-13T17:24:24.753" v="444"/>
        <pc:sldMkLst>
          <pc:docMk/>
          <pc:sldMk cId="846565428" sldId="640"/>
        </pc:sldMkLst>
        <pc:spChg chg="mod">
          <ac:chgData name="Cristian Chilipirea" userId="34ab170da5908fc4" providerId="LiveId" clId="{9B59DFAA-BEC4-4AFC-A0A0-DB11E8DC9C50}" dt="2022-03-09T07:30:00.262" v="108" actId="207"/>
          <ac:spMkLst>
            <pc:docMk/>
            <pc:sldMk cId="846565428" sldId="640"/>
            <ac:spMk id="2" creationId="{AD9ED6AF-05E9-4450-BA98-C99D43568D62}"/>
          </ac:spMkLst>
        </pc:spChg>
        <pc:graphicFrameChg chg="modGraphic">
          <ac:chgData name="Cristian Chilipirea" userId="34ab170da5908fc4" providerId="LiveId" clId="{9B59DFAA-BEC4-4AFC-A0A0-DB11E8DC9C50}" dt="2022-03-13T17:24:24.753" v="444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B59DFAA-BEC4-4AFC-A0A0-DB11E8DC9C50}" dt="2022-03-09T07:29:54.894" v="106" actId="207"/>
        <pc:sldMkLst>
          <pc:docMk/>
          <pc:sldMk cId="1536744534" sldId="641"/>
        </pc:sldMkLst>
        <pc:spChg chg="mod">
          <ac:chgData name="Cristian Chilipirea" userId="34ab170da5908fc4" providerId="LiveId" clId="{9B59DFAA-BEC4-4AFC-A0A0-DB11E8DC9C50}" dt="2022-03-09T07:29:47.668" v="104" actId="207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B59DFAA-BEC4-4AFC-A0A0-DB11E8DC9C50}" dt="2022-03-09T07:29:54.894" v="106" actId="207"/>
          <ac:spMkLst>
            <pc:docMk/>
            <pc:sldMk cId="1536744534" sldId="641"/>
            <ac:spMk id="10" creationId="{3A4ED525-7998-4356-B26B-D27E6ADFFBA6}"/>
          </ac:spMkLst>
        </pc:spChg>
        <pc:graphicFrameChg chg="modGraphic">
          <ac:chgData name="Cristian Chilipirea" userId="34ab170da5908fc4" providerId="LiveId" clId="{9B59DFAA-BEC4-4AFC-A0A0-DB11E8DC9C50}" dt="2022-03-09T07:29:52.318" v="105" actId="207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B59DFAA-BEC4-4AFC-A0A0-DB11E8DC9C50}" dt="2022-03-09T07:30:29.408" v="115" actId="207"/>
        <pc:sldMkLst>
          <pc:docMk/>
          <pc:sldMk cId="608252700" sldId="642"/>
        </pc:sldMkLst>
        <pc:spChg chg="mod">
          <ac:chgData name="Cristian Chilipirea" userId="34ab170da5908fc4" providerId="LiveId" clId="{9B59DFAA-BEC4-4AFC-A0A0-DB11E8DC9C50}" dt="2022-03-09T07:30:04.406" v="109" actId="207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B59DFAA-BEC4-4AFC-A0A0-DB11E8DC9C50}" dt="2022-03-09T07:30:29.408" v="115" actId="207"/>
          <ac:spMkLst>
            <pc:docMk/>
            <pc:sldMk cId="608252700" sldId="642"/>
            <ac:spMk id="3" creationId="{61039935-5FCC-49EA-9787-04D9747DCFD4}"/>
          </ac:spMkLst>
        </pc:spChg>
      </pc:sldChg>
      <pc:sldChg chg="modSp add mod">
        <pc:chgData name="Cristian Chilipirea" userId="34ab170da5908fc4" providerId="LiveId" clId="{9B59DFAA-BEC4-4AFC-A0A0-DB11E8DC9C50}" dt="2022-03-09T07:30:48.632" v="119" actId="207"/>
        <pc:sldMkLst>
          <pc:docMk/>
          <pc:sldMk cId="3521333921" sldId="643"/>
        </pc:sldMkLst>
        <pc:spChg chg="mod">
          <ac:chgData name="Cristian Chilipirea" userId="34ab170da5908fc4" providerId="LiveId" clId="{9B59DFAA-BEC4-4AFC-A0A0-DB11E8DC9C50}" dt="2022-03-09T07:30:36.997" v="116" actId="207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B59DFAA-BEC4-4AFC-A0A0-DB11E8DC9C50}" dt="2022-03-09T07:30:48.632" v="119" actId="207"/>
          <ac:spMkLst>
            <pc:docMk/>
            <pc:sldMk cId="3521333921" sldId="643"/>
            <ac:spMk id="3" creationId="{BB4242A2-F029-47A2-91E5-B2A3C70CC593}"/>
          </ac:spMkLst>
        </pc:spChg>
      </pc:sldChg>
      <pc:sldChg chg="modSp add mod">
        <pc:chgData name="Cristian Chilipirea" userId="34ab170da5908fc4" providerId="LiveId" clId="{9B59DFAA-BEC4-4AFC-A0A0-DB11E8DC9C50}" dt="2022-03-09T07:30:57.196" v="121" actId="207"/>
        <pc:sldMkLst>
          <pc:docMk/>
          <pc:sldMk cId="3088798341" sldId="644"/>
        </pc:sldMkLst>
        <pc:spChg chg="mod">
          <ac:chgData name="Cristian Chilipirea" userId="34ab170da5908fc4" providerId="LiveId" clId="{9B59DFAA-BEC4-4AFC-A0A0-DB11E8DC9C50}" dt="2022-03-09T07:30:54.329" v="120" actId="207"/>
          <ac:spMkLst>
            <pc:docMk/>
            <pc:sldMk cId="3088798341" sldId="644"/>
            <ac:spMk id="2" creationId="{C4273928-3215-4337-8AB4-168CB3D57D7E}"/>
          </ac:spMkLst>
        </pc:spChg>
        <pc:graphicFrameChg chg="modGraphic">
          <ac:chgData name="Cristian Chilipirea" userId="34ab170da5908fc4" providerId="LiveId" clId="{9B59DFAA-BEC4-4AFC-A0A0-DB11E8DC9C50}" dt="2022-03-09T07:30:57.196" v="121" actId="207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B59DFAA-BEC4-4AFC-A0A0-DB11E8DC9C50}" dt="2022-03-09T07:31:06.343" v="124" actId="207"/>
        <pc:sldMkLst>
          <pc:docMk/>
          <pc:sldMk cId="3544728985" sldId="646"/>
        </pc:sldMkLst>
        <pc:spChg chg="mod">
          <ac:chgData name="Cristian Chilipirea" userId="34ab170da5908fc4" providerId="LiveId" clId="{9B59DFAA-BEC4-4AFC-A0A0-DB11E8DC9C50}" dt="2022-03-09T07:31:00.599" v="122" actId="207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B59DFAA-BEC4-4AFC-A0A0-DB11E8DC9C50}" dt="2022-03-09T07:31:03.641" v="123" actId="207"/>
          <ac:spMkLst>
            <pc:docMk/>
            <pc:sldMk cId="3544728985" sldId="646"/>
            <ac:spMk id="6" creationId="{CE9E73BA-2799-45FA-92D3-E07769711E9E}"/>
          </ac:spMkLst>
        </pc:spChg>
        <pc:graphicFrameChg chg="modGraphic">
          <ac:chgData name="Cristian Chilipirea" userId="34ab170da5908fc4" providerId="LiveId" clId="{9B59DFAA-BEC4-4AFC-A0A0-DB11E8DC9C50}" dt="2022-03-09T07:31:06.343" v="124" actId="207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B59DFAA-BEC4-4AFC-A0A0-DB11E8DC9C50}" dt="2022-03-09T07:31:16.927" v="128" actId="207"/>
        <pc:sldMkLst>
          <pc:docMk/>
          <pc:sldMk cId="1783604243" sldId="647"/>
        </pc:sldMkLst>
        <pc:spChg chg="mod">
          <ac:chgData name="Cristian Chilipirea" userId="34ab170da5908fc4" providerId="LiveId" clId="{9B59DFAA-BEC4-4AFC-A0A0-DB11E8DC9C50}" dt="2022-03-09T07:31:11.368" v="125" actId="207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B59DFAA-BEC4-4AFC-A0A0-DB11E8DC9C50}" dt="2022-03-09T07:31:14.250" v="127" actId="207"/>
          <ac:spMkLst>
            <pc:docMk/>
            <pc:sldMk cId="1783604243" sldId="647"/>
            <ac:spMk id="6" creationId="{CE9E73BA-2799-45FA-92D3-E07769711E9E}"/>
          </ac:spMkLst>
        </pc:spChg>
        <pc:graphicFrameChg chg="modGraphic">
          <ac:chgData name="Cristian Chilipirea" userId="34ab170da5908fc4" providerId="LiveId" clId="{9B59DFAA-BEC4-4AFC-A0A0-DB11E8DC9C50}" dt="2022-03-09T07:31:16.927" v="128" actId="207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B59DFAA-BEC4-4AFC-A0A0-DB11E8DC9C50}" dt="2022-03-09T07:31:29.749" v="131" actId="207"/>
        <pc:sldMkLst>
          <pc:docMk/>
          <pc:sldMk cId="2075618015" sldId="648"/>
        </pc:sldMkLst>
        <pc:spChg chg="mod">
          <ac:chgData name="Cristian Chilipirea" userId="34ab170da5908fc4" providerId="LiveId" clId="{9B59DFAA-BEC4-4AFC-A0A0-DB11E8DC9C50}" dt="2022-03-09T07:31:22.585" v="129" actId="207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B59DFAA-BEC4-4AFC-A0A0-DB11E8DC9C50}" dt="2022-03-09T07:31:26.468" v="130" actId="207"/>
          <ac:spMkLst>
            <pc:docMk/>
            <pc:sldMk cId="2075618015" sldId="648"/>
            <ac:spMk id="6" creationId="{CE9E73BA-2799-45FA-92D3-E07769711E9E}"/>
          </ac:spMkLst>
        </pc:spChg>
        <pc:graphicFrameChg chg="mod modGraphic">
          <ac:chgData name="Cristian Chilipirea" userId="34ab170da5908fc4" providerId="LiveId" clId="{9B59DFAA-BEC4-4AFC-A0A0-DB11E8DC9C50}" dt="2022-03-09T07:31:29.749" v="131" actId="207"/>
          <ac:graphicFrameMkLst>
            <pc:docMk/>
            <pc:sldMk cId="2075618015" sldId="648"/>
            <ac:graphicFrameMk id="5" creationId="{E1562540-6ABA-4854-A191-7648453AD59F}"/>
          </ac:graphicFrameMkLst>
        </pc:graphicFrameChg>
        <pc:cxnChg chg="mod">
          <ac:chgData name="Cristian Chilipirea" userId="34ab170da5908fc4" providerId="LiveId" clId="{9B59DFAA-BEC4-4AFC-A0A0-DB11E8DC9C50}" dt="2022-03-09T07:31:26.468" v="130" actId="207"/>
          <ac:cxnSpMkLst>
            <pc:docMk/>
            <pc:sldMk cId="2075618015" sldId="648"/>
            <ac:cxnSpMk id="7" creationId="{B0873AED-396C-4494-BE46-4AD250F522C3}"/>
          </ac:cxnSpMkLst>
        </pc:cxnChg>
        <pc:cxnChg chg="mod">
          <ac:chgData name="Cristian Chilipirea" userId="34ab170da5908fc4" providerId="LiveId" clId="{9B59DFAA-BEC4-4AFC-A0A0-DB11E8DC9C50}" dt="2022-03-09T07:31:26.468" v="130" actId="207"/>
          <ac:cxnSpMkLst>
            <pc:docMk/>
            <pc:sldMk cId="2075618015" sldId="648"/>
            <ac:cxnSpMk id="8" creationId="{B10CBFB8-D6B4-4EA1-B43E-83E773ECD85B}"/>
          </ac:cxnSpMkLst>
        </pc:cxnChg>
      </pc:sldChg>
      <pc:sldChg chg="modSp add mod">
        <pc:chgData name="Cristian Chilipirea" userId="34ab170da5908fc4" providerId="LiveId" clId="{9B59DFAA-BEC4-4AFC-A0A0-DB11E8DC9C50}" dt="2022-03-09T07:32:35.654" v="140" actId="207"/>
        <pc:sldMkLst>
          <pc:docMk/>
          <pc:sldMk cId="4223136636" sldId="649"/>
        </pc:sldMkLst>
        <pc:spChg chg="mod">
          <ac:chgData name="Cristian Chilipirea" userId="34ab170da5908fc4" providerId="LiveId" clId="{9B59DFAA-BEC4-4AFC-A0A0-DB11E8DC9C50}" dt="2022-03-09T07:31:34.037" v="132" actId="207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B59DFAA-BEC4-4AFC-A0A0-DB11E8DC9C50}" dt="2022-03-09T07:32:31.169" v="139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B59DFAA-BEC4-4AFC-A0A0-DB11E8DC9C50}" dt="2022-03-09T07:32:19.806" v="137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B59DFAA-BEC4-4AFC-A0A0-DB11E8DC9C50}" dt="2022-03-09T07:32:35.654" v="140" actId="207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B59DFAA-BEC4-4AFC-A0A0-DB11E8DC9C50}" dt="2022-03-09T07:34:11.044" v="166" actId="207"/>
        <pc:sldMkLst>
          <pc:docMk/>
          <pc:sldMk cId="2492944796" sldId="650"/>
        </pc:sldMkLst>
        <pc:spChg chg="mod">
          <ac:chgData name="Cristian Chilipirea" userId="34ab170da5908fc4" providerId="LiveId" clId="{9B59DFAA-BEC4-4AFC-A0A0-DB11E8DC9C50}" dt="2022-03-09T07:32:42.183" v="142" actId="207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B59DFAA-BEC4-4AFC-A0A0-DB11E8DC9C50}" dt="2022-03-09T07:34:05.336" v="164" actId="207"/>
          <ac:spMkLst>
            <pc:docMk/>
            <pc:sldMk cId="2492944796" sldId="650"/>
            <ac:spMk id="6" creationId="{CE9E73BA-2799-45FA-92D3-E07769711E9E}"/>
          </ac:spMkLst>
        </pc:spChg>
        <pc:spChg chg="mod">
          <ac:chgData name="Cristian Chilipirea" userId="34ab170da5908fc4" providerId="LiveId" clId="{9B59DFAA-BEC4-4AFC-A0A0-DB11E8DC9C50}" dt="2022-03-09T07:34:08.424" v="165" actId="207"/>
          <ac:spMkLst>
            <pc:docMk/>
            <pc:sldMk cId="2492944796" sldId="650"/>
            <ac:spMk id="9" creationId="{8F811F79-8A19-4CD7-8602-2FFC3639CB98}"/>
          </ac:spMkLst>
        </pc:spChg>
        <pc:graphicFrameChg chg="modGraphic">
          <ac:chgData name="Cristian Chilipirea" userId="34ab170da5908fc4" providerId="LiveId" clId="{9B59DFAA-BEC4-4AFC-A0A0-DB11E8DC9C50}" dt="2022-03-09T07:34:11.044" v="166" actId="207"/>
          <ac:graphicFrameMkLst>
            <pc:docMk/>
            <pc:sldMk cId="2492944796" sldId="650"/>
            <ac:graphicFrameMk id="5" creationId="{E1562540-6ABA-4854-A191-7648453AD59F}"/>
          </ac:graphicFrameMkLst>
        </pc:graphicFrameChg>
        <pc:cxnChg chg="mod">
          <ac:chgData name="Cristian Chilipirea" userId="34ab170da5908fc4" providerId="LiveId" clId="{9B59DFAA-BEC4-4AFC-A0A0-DB11E8DC9C50}" dt="2022-03-09T07:34:03.188" v="163" actId="20578"/>
          <ac:cxnSpMkLst>
            <pc:docMk/>
            <pc:sldMk cId="2492944796" sldId="650"/>
            <ac:cxnSpMk id="7" creationId="{B0873AED-396C-4494-BE46-4AD250F522C3}"/>
          </ac:cxnSpMkLst>
        </pc:cxnChg>
        <pc:cxnChg chg="mod">
          <ac:chgData name="Cristian Chilipirea" userId="34ab170da5908fc4" providerId="LiveId" clId="{9B59DFAA-BEC4-4AFC-A0A0-DB11E8DC9C50}" dt="2022-03-09T07:34:03.188" v="163" actId="20578"/>
          <ac:cxnSpMkLst>
            <pc:docMk/>
            <pc:sldMk cId="2492944796" sldId="650"/>
            <ac:cxnSpMk id="8" creationId="{B10CBFB8-D6B4-4EA1-B43E-83E773ECD85B}"/>
          </ac:cxnSpMkLst>
        </pc:cxnChg>
      </pc:sldChg>
      <pc:sldChg chg="modSp add mod">
        <pc:chgData name="Cristian Chilipirea" userId="34ab170da5908fc4" providerId="LiveId" clId="{9B59DFAA-BEC4-4AFC-A0A0-DB11E8DC9C50}" dt="2022-03-09T07:34:28.149" v="170" actId="207"/>
        <pc:sldMkLst>
          <pc:docMk/>
          <pc:sldMk cId="1231496513" sldId="651"/>
        </pc:sldMkLst>
        <pc:spChg chg="mod">
          <ac:chgData name="Cristian Chilipirea" userId="34ab170da5908fc4" providerId="LiveId" clId="{9B59DFAA-BEC4-4AFC-A0A0-DB11E8DC9C50}" dt="2022-03-09T07:32:44.427" v="143" actId="207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B59DFAA-BEC4-4AFC-A0A0-DB11E8DC9C50}" dt="2022-03-09T07:34:21.955" v="168" actId="207"/>
          <ac:spMkLst>
            <pc:docMk/>
            <pc:sldMk cId="1231496513" sldId="651"/>
            <ac:spMk id="6" creationId="{CE9E73BA-2799-45FA-92D3-E07769711E9E}"/>
          </ac:spMkLst>
        </pc:spChg>
        <pc:spChg chg="mod">
          <ac:chgData name="Cristian Chilipirea" userId="34ab170da5908fc4" providerId="LiveId" clId="{9B59DFAA-BEC4-4AFC-A0A0-DB11E8DC9C50}" dt="2022-03-09T07:34:24.317" v="169" actId="207"/>
          <ac:spMkLst>
            <pc:docMk/>
            <pc:sldMk cId="1231496513" sldId="651"/>
            <ac:spMk id="9" creationId="{8F811F79-8A19-4CD7-8602-2FFC3639CB98}"/>
          </ac:spMkLst>
        </pc:spChg>
        <pc:graphicFrameChg chg="modGraphic">
          <ac:chgData name="Cristian Chilipirea" userId="34ab170da5908fc4" providerId="LiveId" clId="{9B59DFAA-BEC4-4AFC-A0A0-DB11E8DC9C50}" dt="2022-03-09T07:34:28.149" v="170" actId="207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B59DFAA-BEC4-4AFC-A0A0-DB11E8DC9C50}" dt="2022-03-09T07:35:46.437" v="188" actId="207"/>
        <pc:sldMkLst>
          <pc:docMk/>
          <pc:sldMk cId="3400052545" sldId="652"/>
        </pc:sldMkLst>
        <pc:spChg chg="mod">
          <ac:chgData name="Cristian Chilipirea" userId="34ab170da5908fc4" providerId="LiveId" clId="{9B59DFAA-BEC4-4AFC-A0A0-DB11E8DC9C50}" dt="2022-03-09T07:32:47.169" v="144" actId="207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B59DFAA-BEC4-4AFC-A0A0-DB11E8DC9C50}" dt="2022-03-09T07:35:31.430" v="184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B59DFAA-BEC4-4AFC-A0A0-DB11E8DC9C50}" dt="2022-03-09T07:35:38.086" v="186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B59DFAA-BEC4-4AFC-A0A0-DB11E8DC9C50}" dt="2022-03-09T07:35:46.437" v="188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B59DFAA-BEC4-4AFC-A0A0-DB11E8DC9C50}" dt="2022-03-09T07:34:31.192" v="171" actId="20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B59DFAA-BEC4-4AFC-A0A0-DB11E8DC9C50}" dt="2022-03-09T07:36:08.473" v="193" actId="207"/>
        <pc:sldMkLst>
          <pc:docMk/>
          <pc:sldMk cId="2672357880" sldId="653"/>
        </pc:sldMkLst>
        <pc:spChg chg="mod">
          <ac:chgData name="Cristian Chilipirea" userId="34ab170da5908fc4" providerId="LiveId" clId="{9B59DFAA-BEC4-4AFC-A0A0-DB11E8DC9C50}" dt="2022-03-09T07:32:50.419" v="145" actId="207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B59DFAA-BEC4-4AFC-A0A0-DB11E8DC9C50}" dt="2022-03-09T07:35:58.114" v="190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B59DFAA-BEC4-4AFC-A0A0-DB11E8DC9C50}" dt="2022-03-09T07:36:06.120" v="192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B59DFAA-BEC4-4AFC-A0A0-DB11E8DC9C50}" dt="2022-03-09T07:36:08.473" v="19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B59DFAA-BEC4-4AFC-A0A0-DB11E8DC9C50}" dt="2022-03-09T07:34:34.796" v="172" actId="207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B59DFAA-BEC4-4AFC-A0A0-DB11E8DC9C50}" dt="2022-03-09T07:36:30.789" v="198" actId="207"/>
        <pc:sldMkLst>
          <pc:docMk/>
          <pc:sldMk cId="2827525949" sldId="654"/>
        </pc:sldMkLst>
        <pc:spChg chg="mod">
          <ac:chgData name="Cristian Chilipirea" userId="34ab170da5908fc4" providerId="LiveId" clId="{9B59DFAA-BEC4-4AFC-A0A0-DB11E8DC9C50}" dt="2022-03-09T07:32:53.840" v="146" actId="207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B59DFAA-BEC4-4AFC-A0A0-DB11E8DC9C50}" dt="2022-03-09T07:36:20.266" v="195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B59DFAA-BEC4-4AFC-A0A0-DB11E8DC9C50}" dt="2022-03-09T07:36:28.279" v="197" actId="207"/>
          <ac:spMkLst>
            <pc:docMk/>
            <pc:sldMk cId="2827525949" sldId="654"/>
            <ac:spMk id="9" creationId="{8F811F79-8A19-4CD7-8602-2FFC3639CB98}"/>
          </ac:spMkLst>
        </pc:spChg>
        <pc:spChg chg="mod">
          <ac:chgData name="Cristian Chilipirea" userId="34ab170da5908fc4" providerId="LiveId" clId="{9B59DFAA-BEC4-4AFC-A0A0-DB11E8DC9C50}" dt="2022-03-09T07:36:30.789" v="198" actId="207"/>
          <ac:spMkLst>
            <pc:docMk/>
            <pc:sldMk cId="2827525949" sldId="654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B59DFAA-BEC4-4AFC-A0A0-DB11E8DC9C50}" dt="2022-03-09T07:34:38.746" v="173" actId="207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B59DFAA-BEC4-4AFC-A0A0-DB11E8DC9C50}" dt="2022-03-09T07:37:00.790" v="206" actId="207"/>
        <pc:sldMkLst>
          <pc:docMk/>
          <pc:sldMk cId="1190642748" sldId="655"/>
        </pc:sldMkLst>
        <pc:spChg chg="mod">
          <ac:chgData name="Cristian Chilipirea" userId="34ab170da5908fc4" providerId="LiveId" clId="{9B59DFAA-BEC4-4AFC-A0A0-DB11E8DC9C50}" dt="2022-03-09T07:32:56.181" v="147" actId="207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B59DFAA-BEC4-4AFC-A0A0-DB11E8DC9C50}" dt="2022-03-09T07:36:42.213" v="200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B59DFAA-BEC4-4AFC-A0A0-DB11E8DC9C50}" dt="2022-03-09T07:36:51.221" v="202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B59DFAA-BEC4-4AFC-A0A0-DB11E8DC9C50}" dt="2022-03-09T07:37:00.790" v="206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B59DFAA-BEC4-4AFC-A0A0-DB11E8DC9C50}" dt="2022-03-09T07:34:43.208" v="174" actId="207"/>
          <ac:graphicFrameMkLst>
            <pc:docMk/>
            <pc:sldMk cId="1190642748" sldId="655"/>
            <ac:graphicFrameMk id="5" creationId="{E1562540-6ABA-4854-A191-7648453AD59F}"/>
          </ac:graphicFrameMkLst>
        </pc:graphicFrameChg>
        <pc:cxnChg chg="mod">
          <ac:chgData name="Cristian Chilipirea" userId="34ab170da5908fc4" providerId="LiveId" clId="{9B59DFAA-BEC4-4AFC-A0A0-DB11E8DC9C50}" dt="2022-03-09T07:36:58.044" v="205" actId="20578"/>
          <ac:cxnSpMkLst>
            <pc:docMk/>
            <pc:sldMk cId="1190642748" sldId="655"/>
            <ac:cxnSpMk id="13" creationId="{C96297AF-ABB6-435F-9471-51D21BF45A71}"/>
          </ac:cxnSpMkLst>
        </pc:cxnChg>
        <pc:cxnChg chg="mod">
          <ac:chgData name="Cristian Chilipirea" userId="34ab170da5908fc4" providerId="LiveId" clId="{9B59DFAA-BEC4-4AFC-A0A0-DB11E8DC9C50}" dt="2022-03-09T07:36:58.044" v="205" actId="20578"/>
          <ac:cxnSpMkLst>
            <pc:docMk/>
            <pc:sldMk cId="1190642748" sldId="655"/>
            <ac:cxnSpMk id="14" creationId="{A1C496CB-128C-468D-9B1D-7602A3E6832B}"/>
          </ac:cxnSpMkLst>
        </pc:cxnChg>
      </pc:sldChg>
      <pc:sldChg chg="modSp add mod">
        <pc:chgData name="Cristian Chilipirea" userId="34ab170da5908fc4" providerId="LiveId" clId="{9B59DFAA-BEC4-4AFC-A0A0-DB11E8DC9C50}" dt="2022-03-09T07:38:34.606" v="218" actId="207"/>
        <pc:sldMkLst>
          <pc:docMk/>
          <pc:sldMk cId="2583344523" sldId="656"/>
        </pc:sldMkLst>
        <pc:spChg chg="mod">
          <ac:chgData name="Cristian Chilipirea" userId="34ab170da5908fc4" providerId="LiveId" clId="{9B59DFAA-BEC4-4AFC-A0A0-DB11E8DC9C50}" dt="2022-03-09T07:33:00.091" v="148" actId="207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B59DFAA-BEC4-4AFC-A0A0-DB11E8DC9C50}" dt="2022-03-09T07:37:37.381" v="212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B59DFAA-BEC4-4AFC-A0A0-DB11E8DC9C50}" dt="2022-03-09T07:38:24.028" v="216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B59DFAA-BEC4-4AFC-A0A0-DB11E8DC9C50}" dt="2022-03-09T07:38:34.606" v="218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B59DFAA-BEC4-4AFC-A0A0-DB11E8DC9C50}" dt="2022-03-09T07:37:27.715" v="210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B59DFAA-BEC4-4AFC-A0A0-DB11E8DC9C50}" dt="2022-03-09T07:34:47.290" v="175" actId="207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B59DFAA-BEC4-4AFC-A0A0-DB11E8DC9C50}" dt="2022-03-09T07:39:08.480" v="225" actId="207"/>
        <pc:sldMkLst>
          <pc:docMk/>
          <pc:sldMk cId="2021335195" sldId="657"/>
        </pc:sldMkLst>
        <pc:spChg chg="mod">
          <ac:chgData name="Cristian Chilipirea" userId="34ab170da5908fc4" providerId="LiveId" clId="{9B59DFAA-BEC4-4AFC-A0A0-DB11E8DC9C50}" dt="2022-03-09T07:33:03.892" v="149" actId="207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B59DFAA-BEC4-4AFC-A0A0-DB11E8DC9C50}" dt="2022-03-09T07:38:46.107" v="220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B59DFAA-BEC4-4AFC-A0A0-DB11E8DC9C50}" dt="2022-03-09T07:38:55.724" v="222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B59DFAA-BEC4-4AFC-A0A0-DB11E8DC9C50}" dt="2022-03-09T07:39:05.497" v="224" actId="207"/>
          <ac:spMkLst>
            <pc:docMk/>
            <pc:sldMk cId="2021335195" sldId="657"/>
            <ac:spMk id="12" creationId="{7E5BF11A-56B6-47E3-A076-24A629E1C9E4}"/>
          </ac:spMkLst>
        </pc:spChg>
        <pc:spChg chg="mod">
          <ac:chgData name="Cristian Chilipirea" userId="34ab170da5908fc4" providerId="LiveId" clId="{9B59DFAA-BEC4-4AFC-A0A0-DB11E8DC9C50}" dt="2022-03-09T07:39:08.480" v="225" actId="207"/>
          <ac:spMkLst>
            <pc:docMk/>
            <pc:sldMk cId="2021335195" sldId="657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B59DFAA-BEC4-4AFC-A0A0-DB11E8DC9C50}" dt="2022-03-09T07:34:51.040" v="176" actId="207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B59DFAA-BEC4-4AFC-A0A0-DB11E8DC9C50}" dt="2022-03-09T07:39:38.700" v="232" actId="207"/>
        <pc:sldMkLst>
          <pc:docMk/>
          <pc:sldMk cId="1721777327" sldId="658"/>
        </pc:sldMkLst>
        <pc:spChg chg="mod">
          <ac:chgData name="Cristian Chilipirea" userId="34ab170da5908fc4" providerId="LiveId" clId="{9B59DFAA-BEC4-4AFC-A0A0-DB11E8DC9C50}" dt="2022-03-09T07:33:07.372" v="150" actId="207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B59DFAA-BEC4-4AFC-A0A0-DB11E8DC9C50}" dt="2022-03-09T07:39:18.536" v="227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B59DFAA-BEC4-4AFC-A0A0-DB11E8DC9C50}" dt="2022-03-09T07:39:25.876" v="229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B59DFAA-BEC4-4AFC-A0A0-DB11E8DC9C50}" dt="2022-03-09T07:39:35.383" v="231" actId="207"/>
          <ac:spMkLst>
            <pc:docMk/>
            <pc:sldMk cId="1721777327" sldId="658"/>
            <ac:spMk id="12" creationId="{7E5BF11A-56B6-47E3-A076-24A629E1C9E4}"/>
          </ac:spMkLst>
        </pc:spChg>
        <pc:spChg chg="mod">
          <ac:chgData name="Cristian Chilipirea" userId="34ab170da5908fc4" providerId="LiveId" clId="{9B59DFAA-BEC4-4AFC-A0A0-DB11E8DC9C50}" dt="2022-03-09T07:39:38.700" v="232" actId="207"/>
          <ac:spMkLst>
            <pc:docMk/>
            <pc:sldMk cId="1721777327" sldId="658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B59DFAA-BEC4-4AFC-A0A0-DB11E8DC9C50}" dt="2022-03-09T07:34:55.513" v="177" actId="207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B59DFAA-BEC4-4AFC-A0A0-DB11E8DC9C50}" dt="2022-03-13T17:24:54.939" v="448" actId="207"/>
        <pc:sldMkLst>
          <pc:docMk/>
          <pc:sldMk cId="660577042" sldId="659"/>
        </pc:sldMkLst>
        <pc:spChg chg="mod">
          <ac:chgData name="Cristian Chilipirea" userId="34ab170da5908fc4" providerId="LiveId" clId="{9B59DFAA-BEC4-4AFC-A0A0-DB11E8DC9C50}" dt="2022-03-09T07:33:09.847" v="151" actId="207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B59DFAA-BEC4-4AFC-A0A0-DB11E8DC9C50}" dt="2022-03-09T07:39:52.116" v="23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B59DFAA-BEC4-4AFC-A0A0-DB11E8DC9C50}" dt="2022-03-09T07:39:59.522" v="23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B59DFAA-BEC4-4AFC-A0A0-DB11E8DC9C50}" dt="2022-03-09T07:40:07.438" v="23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B59DFAA-BEC4-4AFC-A0A0-DB11E8DC9C50}" dt="2022-03-13T17:24:54.939" v="448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B59DFAA-BEC4-4AFC-A0A0-DB11E8DC9C50}" dt="2022-03-09T07:34:59.820" v="178" actId="207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B59DFAA-BEC4-4AFC-A0A0-DB11E8DC9C50}" dt="2022-03-09T07:40:34.707" v="245" actId="207"/>
        <pc:sldMkLst>
          <pc:docMk/>
          <pc:sldMk cId="3793223334" sldId="660"/>
        </pc:sldMkLst>
        <pc:spChg chg="mod">
          <ac:chgData name="Cristian Chilipirea" userId="34ab170da5908fc4" providerId="LiveId" clId="{9B59DFAA-BEC4-4AFC-A0A0-DB11E8DC9C50}" dt="2022-03-09T07:33:12.973" v="152" actId="207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B59DFAA-BEC4-4AFC-A0A0-DB11E8DC9C50}" dt="2022-03-09T07:40:17.102" v="240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B59DFAA-BEC4-4AFC-A0A0-DB11E8DC9C50}" dt="2022-03-09T07:40:24.623" v="242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B59DFAA-BEC4-4AFC-A0A0-DB11E8DC9C50}" dt="2022-03-09T07:40:32.051" v="244" actId="207"/>
          <ac:spMkLst>
            <pc:docMk/>
            <pc:sldMk cId="3793223334" sldId="660"/>
            <ac:spMk id="12" creationId="{7E5BF11A-56B6-47E3-A076-24A629E1C9E4}"/>
          </ac:spMkLst>
        </pc:spChg>
        <pc:spChg chg="mod">
          <ac:chgData name="Cristian Chilipirea" userId="34ab170da5908fc4" providerId="LiveId" clId="{9B59DFAA-BEC4-4AFC-A0A0-DB11E8DC9C50}" dt="2022-03-09T07:40:34.707" v="245" actId="207"/>
          <ac:spMkLst>
            <pc:docMk/>
            <pc:sldMk cId="3793223334" sldId="660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B59DFAA-BEC4-4AFC-A0A0-DB11E8DC9C50}" dt="2022-03-09T07:35:03.018" v="179" actId="207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B59DFAA-BEC4-4AFC-A0A0-DB11E8DC9C50}" dt="2022-03-09T07:41:51.303" v="261" actId="207"/>
        <pc:sldMkLst>
          <pc:docMk/>
          <pc:sldMk cId="1764957005" sldId="661"/>
        </pc:sldMkLst>
        <pc:spChg chg="mod">
          <ac:chgData name="Cristian Chilipirea" userId="34ab170da5908fc4" providerId="LiveId" clId="{9B59DFAA-BEC4-4AFC-A0A0-DB11E8DC9C50}" dt="2022-03-09T07:33:16.387" v="153" actId="207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B59DFAA-BEC4-4AFC-A0A0-DB11E8DC9C50}" dt="2022-03-09T07:40:44.930" v="247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B59DFAA-BEC4-4AFC-A0A0-DB11E8DC9C50}" dt="2022-03-09T07:40:52.688" v="249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B59DFAA-BEC4-4AFC-A0A0-DB11E8DC9C50}" dt="2022-03-09T07:40:59.871" v="251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B59DFAA-BEC4-4AFC-A0A0-DB11E8DC9C50}" dt="2022-03-09T07:41:51.303" v="261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B59DFAA-BEC4-4AFC-A0A0-DB11E8DC9C50}" dt="2022-03-09T07:35:08.646" v="180" actId="207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B59DFAA-BEC4-4AFC-A0A0-DB11E8DC9C50}" dt="2022-03-09T07:42:26.280" v="269" actId="207"/>
        <pc:sldMkLst>
          <pc:docMk/>
          <pc:sldMk cId="3057541961" sldId="662"/>
        </pc:sldMkLst>
        <pc:spChg chg="mod">
          <ac:chgData name="Cristian Chilipirea" userId="34ab170da5908fc4" providerId="LiveId" clId="{9B59DFAA-BEC4-4AFC-A0A0-DB11E8DC9C50}" dt="2022-03-09T07:33:18.775" v="154" actId="207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B59DFAA-BEC4-4AFC-A0A0-DB11E8DC9C50}" dt="2022-03-09T07:42:08.411" v="264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B59DFAA-BEC4-4AFC-A0A0-DB11E8DC9C50}" dt="2022-03-09T07:42:15.195" v="266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B59DFAA-BEC4-4AFC-A0A0-DB11E8DC9C50}" dt="2022-03-09T07:42:23.613" v="268" actId="207"/>
          <ac:spMkLst>
            <pc:docMk/>
            <pc:sldMk cId="3057541961" sldId="662"/>
            <ac:spMk id="12" creationId="{7E5BF11A-56B6-47E3-A076-24A629E1C9E4}"/>
          </ac:spMkLst>
        </pc:spChg>
        <pc:spChg chg="mod">
          <ac:chgData name="Cristian Chilipirea" userId="34ab170da5908fc4" providerId="LiveId" clId="{9B59DFAA-BEC4-4AFC-A0A0-DB11E8DC9C50}" dt="2022-03-09T07:42:26.280" v="269" actId="207"/>
          <ac:spMkLst>
            <pc:docMk/>
            <pc:sldMk cId="3057541961" sldId="662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B59DFAA-BEC4-4AFC-A0A0-DB11E8DC9C50}" dt="2022-03-09T07:35:13.228" v="181" actId="207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B59DFAA-BEC4-4AFC-A0A0-DB11E8DC9C50}" dt="2022-03-09T07:43:03.518" v="277" actId="207"/>
        <pc:sldMkLst>
          <pc:docMk/>
          <pc:sldMk cId="1160227122" sldId="663"/>
        </pc:sldMkLst>
        <pc:spChg chg="mod">
          <ac:chgData name="Cristian Chilipirea" userId="34ab170da5908fc4" providerId="LiveId" clId="{9B59DFAA-BEC4-4AFC-A0A0-DB11E8DC9C50}" dt="2022-03-09T07:33:21.875" v="155" actId="207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B59DFAA-BEC4-4AFC-A0A0-DB11E8DC9C50}" dt="2022-03-09T07:42:34.638" v="271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B59DFAA-BEC4-4AFC-A0A0-DB11E8DC9C50}" dt="2022-03-09T07:42:42.016" v="27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B59DFAA-BEC4-4AFC-A0A0-DB11E8DC9C50}" dt="2022-03-09T07:42:50.450" v="275" actId="207"/>
          <ac:spMkLst>
            <pc:docMk/>
            <pc:sldMk cId="1160227122" sldId="663"/>
            <ac:spMk id="12" creationId="{7E5BF11A-56B6-47E3-A076-24A629E1C9E4}"/>
          </ac:spMkLst>
        </pc:spChg>
        <pc:spChg chg="mod">
          <ac:chgData name="Cristian Chilipirea" userId="34ab170da5908fc4" providerId="LiveId" clId="{9B59DFAA-BEC4-4AFC-A0A0-DB11E8DC9C50}" dt="2022-03-09T07:42:52.839" v="276" actId="207"/>
          <ac:spMkLst>
            <pc:docMk/>
            <pc:sldMk cId="1160227122" sldId="663"/>
            <ac:spMk id="15" creationId="{EB9FCDF9-13A5-488C-8001-B191D272A1C6}"/>
          </ac:spMkLst>
        </pc:spChg>
        <pc:spChg chg="mod">
          <ac:chgData name="Cristian Chilipirea" userId="34ab170da5908fc4" providerId="LiveId" clId="{9B59DFAA-BEC4-4AFC-A0A0-DB11E8DC9C50}" dt="2022-03-09T07:43:03.518" v="277" actId="207"/>
          <ac:spMkLst>
            <pc:docMk/>
            <pc:sldMk cId="1160227122" sldId="663"/>
            <ac:spMk id="19" creationId="{564F23D3-7B88-4985-B24A-1ADAF36DA88A}"/>
          </ac:spMkLst>
        </pc:spChg>
        <pc:graphicFrameChg chg="modGraphic">
          <ac:chgData name="Cristian Chilipirea" userId="34ab170da5908fc4" providerId="LiveId" clId="{9B59DFAA-BEC4-4AFC-A0A0-DB11E8DC9C50}" dt="2022-03-09T07:35:16.510" v="182" actId="207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B59DFAA-BEC4-4AFC-A0A0-DB11E8DC9C50}" dt="2022-03-09T07:33:32.167" v="158" actId="207"/>
        <pc:sldMkLst>
          <pc:docMk/>
          <pc:sldMk cId="4266447998" sldId="665"/>
        </pc:sldMkLst>
        <pc:spChg chg="mod">
          <ac:chgData name="Cristian Chilipirea" userId="34ab170da5908fc4" providerId="LiveId" clId="{9B59DFAA-BEC4-4AFC-A0A0-DB11E8DC9C50}" dt="2022-03-09T07:33:24.693" v="156" actId="207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B59DFAA-BEC4-4AFC-A0A0-DB11E8DC9C50}" dt="2022-03-09T07:33:32.167" v="158" actId="207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B59DFAA-BEC4-4AFC-A0A0-DB11E8DC9C50}" dt="2022-03-09T07:33:29.896" v="157" actId="207"/>
          <ac:spMkLst>
            <pc:docMk/>
            <pc:sldMk cId="4266447998" sldId="665"/>
            <ac:spMk id="5" creationId="{57998F63-F0AE-4B16-BFAB-D9CA06356547}"/>
          </ac:spMkLst>
        </pc:spChg>
      </pc:sldChg>
      <pc:sldChg chg="modSp add mod">
        <pc:chgData name="Cristian Chilipirea" userId="34ab170da5908fc4" providerId="LiveId" clId="{9B59DFAA-BEC4-4AFC-A0A0-DB11E8DC9C50}" dt="2022-03-09T07:27:56.049" v="84" actId="207"/>
        <pc:sldMkLst>
          <pc:docMk/>
          <pc:sldMk cId="3188131982" sldId="666"/>
        </pc:sldMkLst>
        <pc:spChg chg="mod">
          <ac:chgData name="Cristian Chilipirea" userId="34ab170da5908fc4" providerId="LiveId" clId="{9B59DFAA-BEC4-4AFC-A0A0-DB11E8DC9C50}" dt="2022-03-09T07:27:56.049" v="84" actId="207"/>
          <ac:spMkLst>
            <pc:docMk/>
            <pc:sldMk cId="3188131982" sldId="666"/>
            <ac:spMk id="2" creationId="{6C788F51-C2DA-4ECB-8885-BBA294A6DFB5}"/>
          </ac:spMkLst>
        </pc:spChg>
      </pc:sldChg>
      <pc:sldChg chg="modSp add mod ord">
        <pc:chgData name="Cristian Chilipirea" userId="34ab170da5908fc4" providerId="LiveId" clId="{9B59DFAA-BEC4-4AFC-A0A0-DB11E8DC9C50}" dt="2022-03-13T17:23:22.739" v="438" actId="6549"/>
        <pc:sldMkLst>
          <pc:docMk/>
          <pc:sldMk cId="3151660591" sldId="667"/>
        </pc:sldMkLst>
        <pc:spChg chg="mod">
          <ac:chgData name="Cristian Chilipirea" userId="34ab170da5908fc4" providerId="LiveId" clId="{9B59DFAA-BEC4-4AFC-A0A0-DB11E8DC9C50}" dt="2022-03-13T17:23:22.739" v="438" actId="6549"/>
          <ac:spMkLst>
            <pc:docMk/>
            <pc:sldMk cId="3151660591" sldId="667"/>
            <ac:spMk id="2" creationId="{DA69530D-C2B3-4293-9312-7A41A181A9D5}"/>
          </ac:spMkLst>
        </pc:spChg>
      </pc:sldChg>
      <pc:sldChg chg="modSp add mod">
        <pc:chgData name="Cristian Chilipirea" userId="34ab170da5908fc4" providerId="LiveId" clId="{9B59DFAA-BEC4-4AFC-A0A0-DB11E8DC9C50}" dt="2022-03-09T07:28:04.053" v="86" actId="207"/>
        <pc:sldMkLst>
          <pc:docMk/>
          <pc:sldMk cId="3972709312" sldId="668"/>
        </pc:sldMkLst>
        <pc:spChg chg="mod">
          <ac:chgData name="Cristian Chilipirea" userId="34ab170da5908fc4" providerId="LiveId" clId="{9B59DFAA-BEC4-4AFC-A0A0-DB11E8DC9C50}" dt="2022-03-09T07:28:04.053" v="86" actId="207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31" creationId="{A21C6634-8295-44ED-BFB3-72415652864B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104" creationId="{F2C3D944-4768-4170-9F32-EFA6B7A8049F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105" creationId="{369E371A-A4B8-413B-AD8C-DCCFF68CE12F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106" creationId="{3F4165B2-36C4-484D-8906-7F8D6763416E}"/>
          </ac:spMkLst>
        </pc:spChg>
        <pc:spChg chg="mod">
          <ac:chgData name="Cristian Chilipirea" userId="34ab170da5908fc4" providerId="LiveId" clId="{9B59DFAA-BEC4-4AFC-A0A0-DB11E8DC9C50}" dt="2022-03-09T07:28:01.747" v="85" actId="207"/>
          <ac:spMkLst>
            <pc:docMk/>
            <pc:sldMk cId="3972709312" sldId="668"/>
            <ac:spMk id="107" creationId="{4AA2B95A-F7E6-4775-9BAB-9D06417C7280}"/>
          </ac:spMkLst>
        </pc:spChg>
        <pc:cxnChg chg="mod">
          <ac:chgData name="Cristian Chilipirea" userId="34ab170da5908fc4" providerId="LiveId" clId="{9B59DFAA-BEC4-4AFC-A0A0-DB11E8DC9C50}" dt="2022-03-09T07:28:01.747" v="85" actId="207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B59DFAA-BEC4-4AFC-A0A0-DB11E8DC9C50}" dt="2022-03-09T07:28:01.747" v="85" actId="207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B59DFAA-BEC4-4AFC-A0A0-DB11E8DC9C50}" dt="2022-03-09T07:28:01.747" v="85" actId="207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B59DFAA-BEC4-4AFC-A0A0-DB11E8DC9C50}" dt="2022-03-09T07:28:01.747" v="85" actId="207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B59DFAA-BEC4-4AFC-A0A0-DB11E8DC9C50}" dt="2022-03-09T07:28:01.747" v="85" actId="207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B59DFAA-BEC4-4AFC-A0A0-DB11E8DC9C50}" dt="2022-03-09T07:28:01.747" v="85" actId="207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B59DFAA-BEC4-4AFC-A0A0-DB11E8DC9C50}" dt="2022-03-09T07:28:01.747" v="85" actId="207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B59DFAA-BEC4-4AFC-A0A0-DB11E8DC9C50}" dt="2022-03-09T07:28:01.747" v="85" actId="207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B59DFAA-BEC4-4AFC-A0A0-DB11E8DC9C50}" dt="2022-03-09T07:28:01.747" v="85" actId="207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B59DFAA-BEC4-4AFC-A0A0-DB11E8DC9C50}" dt="2022-03-09T07:28:01.747" v="85" actId="207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B59DFAA-BEC4-4AFC-A0A0-DB11E8DC9C50}" dt="2022-03-09T07:28:01.747" v="85" actId="207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B59DFAA-BEC4-4AFC-A0A0-DB11E8DC9C50}" dt="2022-03-09T07:28:01.747" v="85" actId="207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B59DFAA-BEC4-4AFC-A0A0-DB11E8DC9C50}" dt="2022-03-09T07:28:01.747" v="85" actId="207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B59DFAA-BEC4-4AFC-A0A0-DB11E8DC9C50}" dt="2022-03-09T07:28:01.747" v="85" actId="207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B59DFAA-BEC4-4AFC-A0A0-DB11E8DC9C50}" dt="2022-03-09T07:28:01.747" v="85" actId="207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B59DFAA-BEC4-4AFC-A0A0-DB11E8DC9C50}" dt="2022-03-09T07:28:01.747" v="85" actId="207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B59DFAA-BEC4-4AFC-A0A0-DB11E8DC9C50}" dt="2022-03-09T07:28:01.747" v="85" actId="207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B59DFAA-BEC4-4AFC-A0A0-DB11E8DC9C50}" dt="2022-03-09T07:28:01.747" v="85" actId="207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B59DFAA-BEC4-4AFC-A0A0-DB11E8DC9C50}" dt="2022-03-09T07:28:01.747" v="85" actId="207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B59DFAA-BEC4-4AFC-A0A0-DB11E8DC9C50}" dt="2022-03-09T07:28:01.747" v="85" actId="207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B59DFAA-BEC4-4AFC-A0A0-DB11E8DC9C50}" dt="2022-03-09T07:28:01.747" v="85" actId="207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B59DFAA-BEC4-4AFC-A0A0-DB11E8DC9C50}" dt="2022-03-09T07:28:01.747" v="85" actId="207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 mod">
        <pc:chgData name="Cristian Chilipirea" userId="34ab170da5908fc4" providerId="LiveId" clId="{9B59DFAA-BEC4-4AFC-A0A0-DB11E8DC9C50}" dt="2022-03-09T07:28:14.654" v="87" actId="207"/>
        <pc:sldMkLst>
          <pc:docMk/>
          <pc:sldMk cId="2930521825" sldId="669"/>
        </pc:sldMkLst>
        <pc:spChg chg="mod">
          <ac:chgData name="Cristian Chilipirea" userId="34ab170da5908fc4" providerId="LiveId" clId="{9B59DFAA-BEC4-4AFC-A0A0-DB11E8DC9C50}" dt="2022-03-09T07:28:14.654" v="87" actId="207"/>
          <ac:spMkLst>
            <pc:docMk/>
            <pc:sldMk cId="2930521825" sldId="669"/>
            <ac:spMk id="2" creationId="{CA2160E4-3608-4552-968C-53CD7EC03DC2}"/>
          </ac:spMkLst>
        </pc:spChg>
      </pc:sldChg>
      <pc:sldChg chg="modSp add mod">
        <pc:chgData name="Cristian Chilipirea" userId="34ab170da5908fc4" providerId="LiveId" clId="{9B59DFAA-BEC4-4AFC-A0A0-DB11E8DC9C50}" dt="2022-03-09T07:28:20.821" v="88" actId="207"/>
        <pc:sldMkLst>
          <pc:docMk/>
          <pc:sldMk cId="1719526815" sldId="670"/>
        </pc:sldMkLst>
        <pc:spChg chg="mod">
          <ac:chgData name="Cristian Chilipirea" userId="34ab170da5908fc4" providerId="LiveId" clId="{9B59DFAA-BEC4-4AFC-A0A0-DB11E8DC9C50}" dt="2022-03-09T07:28:20.821" v="88" actId="207"/>
          <ac:spMkLst>
            <pc:docMk/>
            <pc:sldMk cId="1719526815" sldId="670"/>
            <ac:spMk id="2" creationId="{C4CF775A-CE02-453B-B632-910A6F1327A2}"/>
          </ac:spMkLst>
        </pc:spChg>
      </pc:sldChg>
      <pc:sldChg chg="modSp add mod">
        <pc:chgData name="Cristian Chilipirea" userId="34ab170da5908fc4" providerId="LiveId" clId="{9B59DFAA-BEC4-4AFC-A0A0-DB11E8DC9C50}" dt="2022-03-09T07:28:24.168" v="89" actId="207"/>
        <pc:sldMkLst>
          <pc:docMk/>
          <pc:sldMk cId="2539023087" sldId="671"/>
        </pc:sldMkLst>
        <pc:spChg chg="mod">
          <ac:chgData name="Cristian Chilipirea" userId="34ab170da5908fc4" providerId="LiveId" clId="{9B59DFAA-BEC4-4AFC-A0A0-DB11E8DC9C50}" dt="2022-03-09T07:28:24.168" v="89" actId="207"/>
          <ac:spMkLst>
            <pc:docMk/>
            <pc:sldMk cId="2539023087" sldId="671"/>
            <ac:spMk id="2" creationId="{E8288ACA-832E-46AC-9E12-78DEA388F63D}"/>
          </ac:spMkLst>
        </pc:spChg>
      </pc:sldChg>
      <pc:sldChg chg="modSp add mod">
        <pc:chgData name="Cristian Chilipirea" userId="34ab170da5908fc4" providerId="LiveId" clId="{9B59DFAA-BEC4-4AFC-A0A0-DB11E8DC9C50}" dt="2022-03-09T07:28:40.788" v="92" actId="207"/>
        <pc:sldMkLst>
          <pc:docMk/>
          <pc:sldMk cId="3555289224" sldId="672"/>
        </pc:sldMkLst>
        <pc:spChg chg="mod">
          <ac:chgData name="Cristian Chilipirea" userId="34ab170da5908fc4" providerId="LiveId" clId="{9B59DFAA-BEC4-4AFC-A0A0-DB11E8DC9C50}" dt="2022-03-09T07:28:28.496" v="90" actId="207"/>
          <ac:spMkLst>
            <pc:docMk/>
            <pc:sldMk cId="3555289224" sldId="672"/>
            <ac:spMk id="2" creationId="{EC683C9A-31B0-4A4C-A224-FBB1593A1A89}"/>
          </ac:spMkLst>
        </pc:spChg>
        <pc:graphicFrameChg chg="modGraphic">
          <ac:chgData name="Cristian Chilipirea" userId="34ab170da5908fc4" providerId="LiveId" clId="{9B59DFAA-BEC4-4AFC-A0A0-DB11E8DC9C50}" dt="2022-03-09T07:28:40.788" v="92" actId="207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 mod">
        <pc:chgData name="Cristian Chilipirea" userId="34ab170da5908fc4" providerId="LiveId" clId="{9B59DFAA-BEC4-4AFC-A0A0-DB11E8DC9C50}" dt="2022-03-09T07:28:49.305" v="93" actId="207"/>
        <pc:sldMkLst>
          <pc:docMk/>
          <pc:sldMk cId="3338801677" sldId="673"/>
        </pc:sldMkLst>
        <pc:spChg chg="mod">
          <ac:chgData name="Cristian Chilipirea" userId="34ab170da5908fc4" providerId="LiveId" clId="{9B59DFAA-BEC4-4AFC-A0A0-DB11E8DC9C50}" dt="2022-03-09T07:28:49.305" v="93" actId="207"/>
          <ac:spMkLst>
            <pc:docMk/>
            <pc:sldMk cId="3338801677" sldId="673"/>
            <ac:spMk id="2" creationId="{4717C1FB-84F1-49A3-8F25-733ECD791BF3}"/>
          </ac:spMkLst>
        </pc:spChg>
      </pc:sldChg>
      <pc:sldChg chg="modSp add mod ord">
        <pc:chgData name="Cristian Chilipirea" userId="34ab170da5908fc4" providerId="LiveId" clId="{9B59DFAA-BEC4-4AFC-A0A0-DB11E8DC9C50}" dt="2022-03-09T07:56:09.387" v="279"/>
        <pc:sldMkLst>
          <pc:docMk/>
          <pc:sldMk cId="2262864758" sldId="674"/>
        </pc:sldMkLst>
        <pc:spChg chg="mod">
          <ac:chgData name="Cristian Chilipirea" userId="34ab170da5908fc4" providerId="LiveId" clId="{9B59DFAA-BEC4-4AFC-A0A0-DB11E8DC9C50}" dt="2022-03-09T07:23:17.619" v="22" actId="207"/>
          <ac:spMkLst>
            <pc:docMk/>
            <pc:sldMk cId="2262864758" sldId="674"/>
            <ac:spMk id="2" creationId="{4C52907F-AEAA-42F5-9828-53BB0FD4DB62}"/>
          </ac:spMkLst>
        </pc:spChg>
      </pc:sldChg>
      <pc:sldChg chg="modSp add mod">
        <pc:chgData name="Cristian Chilipirea" userId="34ab170da5908fc4" providerId="LiveId" clId="{9B59DFAA-BEC4-4AFC-A0A0-DB11E8DC9C50}" dt="2022-03-09T07:33:42.838" v="160" actId="207"/>
        <pc:sldMkLst>
          <pc:docMk/>
          <pc:sldMk cId="2670473946" sldId="675"/>
        </pc:sldMkLst>
        <pc:spChg chg="mod">
          <ac:chgData name="Cristian Chilipirea" userId="34ab170da5908fc4" providerId="LiveId" clId="{9B59DFAA-BEC4-4AFC-A0A0-DB11E8DC9C50}" dt="2022-03-09T07:33:40.123" v="159" actId="207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B59DFAA-BEC4-4AFC-A0A0-DB11E8DC9C50}" dt="2022-03-09T07:33:42.838" v="160" actId="207"/>
          <ac:spMkLst>
            <pc:docMk/>
            <pc:sldMk cId="2670473946" sldId="675"/>
            <ac:spMk id="3" creationId="{ED9ED0BB-08A0-4DEF-AB3D-0473583BAAE6}"/>
          </ac:spMkLst>
        </pc:spChg>
      </pc:sldChg>
      <pc:sldChg chg="new">
        <pc:chgData name="Cristian Chilipirea" userId="34ab170da5908fc4" providerId="LiveId" clId="{9B59DFAA-BEC4-4AFC-A0A0-DB11E8DC9C50}" dt="2022-03-09T07:56:27.097" v="282" actId="680"/>
        <pc:sldMkLst>
          <pc:docMk/>
          <pc:sldMk cId="2605748091" sldId="676"/>
        </pc:sldMkLst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13:47:27.098" v="1293" actId="47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del mod">
        <pc:chgData name="Cristian Chilipirea" userId="34ab170da5908fc4" providerId="LiveId" clId="{0FFB66B4-E02E-44EE-948B-96F2728F7C82}" dt="2021-02-24T13:47:17.421" v="1292" actId="47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5443DA35-A233-6E4D-9751-4254610B368C}"/>
    <pc:docChg chg="undo redo custSel addSld delSld modSld addMainMaster delMainMaster modMainMaster">
      <pc:chgData name="Cristian Chilipirea" userId="34ab170da5908fc4" providerId="LiveId" clId="{5443DA35-A233-6E4D-9751-4254610B368C}" dt="2022-01-26T10:47:14.179" v="1089" actId="1076"/>
      <pc:docMkLst>
        <pc:docMk/>
      </pc:docMkLst>
      <pc:sldChg chg="modSp mod">
        <pc:chgData name="Cristian Chilipirea" userId="34ab170da5908fc4" providerId="LiveId" clId="{5443DA35-A233-6E4D-9751-4254610B368C}" dt="2022-01-26T08:15:56.722" v="100"/>
        <pc:sldMkLst>
          <pc:docMk/>
          <pc:sldMk cId="736295071" sldId="256"/>
        </pc:sldMkLst>
        <pc:spChg chg="mod">
          <ac:chgData name="Cristian Chilipirea" userId="34ab170da5908fc4" providerId="LiveId" clId="{5443DA35-A233-6E4D-9751-4254610B368C}" dt="2022-01-26T08:02:30.092" v="10" actId="20577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5443DA35-A233-6E4D-9751-4254610B368C}" dt="2022-01-26T08:15:56.722" v="100"/>
          <ac:spMkLst>
            <pc:docMk/>
            <pc:sldMk cId="736295071" sldId="256"/>
            <ac:spMk id="3" creationId="{8E9020FF-2466-4947-8EC7-370823BEC02B}"/>
          </ac:spMkLst>
        </pc:spChg>
      </pc:sldChg>
      <pc:sldChg chg="modSp mod">
        <pc:chgData name="Cristian Chilipirea" userId="34ab170da5908fc4" providerId="LiveId" clId="{5443DA35-A233-6E4D-9751-4254610B368C}" dt="2022-01-26T10:27:56.009" v="856" actId="207"/>
        <pc:sldMkLst>
          <pc:docMk/>
          <pc:sldMk cId="2476173855" sldId="25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476173855" sldId="258"/>
            <ac:spMk id="2" creationId="{9AC73120-BAD9-4896-ADBD-5C3F63F77360}"/>
          </ac:spMkLst>
        </pc:spChg>
        <pc:spChg chg="mod">
          <ac:chgData name="Cristian Chilipirea" userId="34ab170da5908fc4" providerId="LiveId" clId="{5443DA35-A233-6E4D-9751-4254610B368C}" dt="2022-01-26T10:27:56.009" v="856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54936104" sldId="26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2" creationId="{D8B06D0E-43F5-44E0-8874-5F2FAB289B35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3" creationId="{C9EF84C7-31C6-4D71-AF86-7E98BD88FBBB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713726514" sldId="26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2" creationId="{61963787-DFB7-4D46-A1DA-DFD9C44C439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3" creationId="{D97299A6-E099-4928-9B74-0EBFCAD042DE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266415811" sldId="262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2" creationId="{BD8E962B-52AC-44CB-99D1-6C8BF356104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3" creationId="{2876613D-02E9-4660-8DA9-BA597729F1F2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115425093" sldId="263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2" creationId="{74C9A367-E5E4-439A-9020-906D8F4B6C8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4" creationId="{6262E8C5-30A0-4A62-90F3-6C5FD909B2C2}"/>
          </ac:spMkLst>
        </pc:spChg>
      </pc:sldChg>
      <pc:sldChg chg="modSp mod">
        <pc:chgData name="Cristian Chilipirea" userId="34ab170da5908fc4" providerId="LiveId" clId="{5443DA35-A233-6E4D-9751-4254610B368C}" dt="2022-01-26T09:27:58.782" v="208" actId="207"/>
        <pc:sldMkLst>
          <pc:docMk/>
          <pc:sldMk cId="2184992026" sldId="26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2" creationId="{019BE3D1-CC49-4A05-868F-521DA4EC41B8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3" creationId="{3E12B900-F323-4060-860F-A4CE6AF0BA4E}"/>
          </ac:spMkLst>
        </pc:spChg>
        <pc:spChg chg="mod">
          <ac:chgData name="Cristian Chilipirea" userId="34ab170da5908fc4" providerId="LiveId" clId="{5443DA35-A233-6E4D-9751-4254610B368C}" dt="2022-01-26T09:27:58.782" v="208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5443DA35-A233-6E4D-9751-4254610B368C}" dt="2022-01-26T09:27:46.367" v="205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5443DA35-A233-6E4D-9751-4254610B368C}" dt="2022-01-26T09:27:49.727" v="206" actId="207"/>
          <ac:spMkLst>
            <pc:docMk/>
            <pc:sldMk cId="2184992026" sldId="264"/>
            <ac:spMk id="10" creationId="{8E61ADA4-CAA9-479C-9792-FAC03CE9C717}"/>
          </ac:spMkLst>
        </pc:spChg>
        <pc:graphicFrameChg chg="modGraphic">
          <ac:chgData name="Cristian Chilipirea" userId="34ab170da5908fc4" providerId="LiveId" clId="{5443DA35-A233-6E4D-9751-4254610B368C}" dt="2022-01-26T09:27:54.291" v="207"/>
          <ac:graphicFrameMkLst>
            <pc:docMk/>
            <pc:sldMk cId="2184992026" sldId="264"/>
            <ac:graphicFrameMk id="5" creationId="{4D093AB9-B93B-420B-B23D-D61BB2D9FE80}"/>
          </ac:graphicFrameMkLst>
        </pc:graphicFrame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911696057" sldId="26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2" creationId="{DC06C38E-CC95-46AD-8B94-9AEC4F7BCEC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3" creationId="{0EBA156C-ED2D-4BFB-81A7-63C6B91882F8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199494391" sldId="26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2" creationId="{309BC0F4-C0D9-47AA-BEA1-B2980A368D4E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3" creationId="{F15F70F4-441E-4C7D-B8DC-B5DF781385DB}"/>
          </ac:spMkLst>
        </pc:spChg>
      </pc:sldChg>
      <pc:sldChg chg="modSp mod">
        <pc:chgData name="Cristian Chilipirea" userId="34ab170da5908fc4" providerId="LiveId" clId="{5443DA35-A233-6E4D-9751-4254610B368C}" dt="2022-01-26T09:25:38.812" v="169"/>
        <pc:sldMkLst>
          <pc:docMk/>
          <pc:sldMk cId="2561070751" sldId="267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2" creationId="{576323C5-A0B0-4005-9E5C-03F65B9C197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3" creationId="{852A751A-89E9-4241-8D9A-18721CCA4AD3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5443DA35-A233-6E4D-9751-4254610B368C}" dt="2022-01-26T09:25:38.812" v="169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5:47.609" v="170"/>
        <pc:sldMkLst>
          <pc:docMk/>
          <pc:sldMk cId="369525089" sldId="26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2" creationId="{462E310F-A53F-468E-997C-34CD63E64016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3" creationId="{8E4C98A2-8F25-49DB-972A-569D7D510976}"/>
          </ac:spMkLst>
        </pc:spChg>
        <pc:graphicFrameChg chg="modGraphic">
          <ac:chgData name="Cristian Chilipirea" userId="34ab170da5908fc4" providerId="LiveId" clId="{5443DA35-A233-6E4D-9751-4254610B368C}" dt="2022-01-26T09:25:47.609" v="17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6:27.167" v="176"/>
        <pc:sldMkLst>
          <pc:docMk/>
          <pc:sldMk cId="264313818" sldId="269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6:27.167" v="176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6:20.836" v="175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14.166" v="174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6:05.559" v="172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12.053" v="182"/>
        <pc:sldMkLst>
          <pc:docMk/>
          <pc:sldMk cId="2557004209" sldId="27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6:53.886" v="179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6:41.317" v="177" actId="207"/>
          <ac:spMkLst>
            <pc:docMk/>
            <pc:sldMk cId="2557004209" sldId="270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7:12.053" v="182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7:01.014" v="180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45.773" v="178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7:06.365" v="181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20.564" v="183" actId="207"/>
        <pc:sldMkLst>
          <pc:docMk/>
          <pc:sldMk cId="3419771404" sldId="27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2" creationId="{DF84160D-2357-44D6-AEE9-D83E27C27F33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3" creationId="{5E3224E8-5578-40AC-A1C6-CB78FC2508CB}"/>
          </ac:spMkLst>
        </pc:spChg>
        <pc:spChg chg="mod">
          <ac:chgData name="Cristian Chilipirea" userId="34ab170da5908fc4" providerId="LiveId" clId="{5443DA35-A233-6E4D-9751-4254610B368C}" dt="2022-01-26T09:27:20.564" v="183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482872906" sldId="272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68692477" sldId="273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807396183" sldId="274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138498154" sldId="275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529887014" sldId="276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40331398" sldId="277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484294611" sldId="278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558658334" sldId="279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38504370" sldId="280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226248072" sldId="28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1878821302" sldId="32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912544339" sldId="322"/>
        </pc:sldMkLst>
      </pc:sldChg>
      <pc:sldChg chg="del">
        <pc:chgData name="Cristian Chilipirea" userId="34ab170da5908fc4" providerId="LiveId" clId="{5443DA35-A233-6E4D-9751-4254610B368C}" dt="2022-01-26T08:02:58.614" v="13" actId="2696"/>
        <pc:sldMkLst>
          <pc:docMk/>
          <pc:sldMk cId="1099054805" sldId="323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3369503131" sldId="324"/>
        </pc:sldMkLst>
      </pc:sldChg>
      <pc:sldChg chg="modSp new mod">
        <pc:chgData name="Cristian Chilipirea" userId="34ab170da5908fc4" providerId="LiveId" clId="{5443DA35-A233-6E4D-9751-4254610B368C}" dt="2022-01-26T08:41:38.189" v="132" actId="16037"/>
        <pc:sldMkLst>
          <pc:docMk/>
          <pc:sldMk cId="3701770875" sldId="32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2" creationId="{3328D463-3485-3941-BF40-FCA188863585}"/>
          </ac:spMkLst>
        </pc:spChg>
        <pc:spChg chg="mod">
          <ac:chgData name="Cristian Chilipirea" userId="34ab170da5908fc4" providerId="LiveId" clId="{5443DA35-A233-6E4D-9751-4254610B368C}" dt="2022-01-26T08:41:38.189" v="132" actId="16037"/>
          <ac:spMkLst>
            <pc:docMk/>
            <pc:sldMk cId="3701770875" sldId="324"/>
            <ac:spMk id="3" creationId="{D9C5B9D7-D475-454F-B485-EE9A9EB0935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4" creationId="{FF3B2A81-7EFF-F546-9FEE-DEEBD3C0848F}"/>
          </ac:spMkLst>
        </pc:spChg>
      </pc:sldChg>
      <pc:sldChg chg="addSp delSp modSp new mod">
        <pc:chgData name="Cristian Chilipirea" userId="34ab170da5908fc4" providerId="LiveId" clId="{5443DA35-A233-6E4D-9751-4254610B368C}" dt="2022-01-26T10:10:35.421" v="711" actId="20577"/>
        <pc:sldMkLst>
          <pc:docMk/>
          <pc:sldMk cId="2005899310" sldId="32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2" creationId="{EC1D2C21-151C-9C46-BEE0-A403B8C2A53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3" creationId="{C1B99552-D701-BC44-8A1D-56F4808AECFB}"/>
          </ac:spMkLst>
        </pc:spChg>
        <pc:spChg chg="del">
          <ac:chgData name="Cristian Chilipirea" userId="34ab170da5908fc4" providerId="LiveId" clId="{5443DA35-A233-6E4D-9751-4254610B368C}" dt="2022-01-26T08:05:39.054" v="25" actId="478"/>
          <ac:spMkLst>
            <pc:docMk/>
            <pc:sldMk cId="2005899310" sldId="325"/>
            <ac:spMk id="4" creationId="{B3447928-231C-D042-99E5-278C3A56992A}"/>
          </ac:spMkLst>
        </pc:spChg>
        <pc:spChg chg="add mod">
          <ac:chgData name="Cristian Chilipirea" userId="34ab170da5908fc4" providerId="LiveId" clId="{5443DA35-A233-6E4D-9751-4254610B368C}" dt="2022-01-26T10:10:35.421" v="711" actId="20577"/>
          <ac:spMkLst>
            <pc:docMk/>
            <pc:sldMk cId="2005899310" sldId="325"/>
            <ac:spMk id="5" creationId="{51FB969B-D159-1649-8D83-3759B842E8D5}"/>
          </ac:spMkLst>
        </pc:spChg>
        <pc:grpChg chg="add mod">
          <ac:chgData name="Cristian Chilipirea" userId="34ab170da5908fc4" providerId="LiveId" clId="{5443DA35-A233-6E4D-9751-4254610B368C}" dt="2022-01-26T08:06:32.659" v="37" actId="12788"/>
          <ac:grpSpMkLst>
            <pc:docMk/>
            <pc:sldMk cId="2005899310" sldId="325"/>
            <ac:grpSpMk id="13" creationId="{6811065A-FF09-304A-A7D4-529E8713128F}"/>
          </ac:grpSpMkLst>
        </pc:grp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6" creationId="{AD7FFAA9-9B9D-E74F-A9C5-F38A29BA6715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7" creationId="{4E613EFF-D42B-A04C-9E8F-086F65B5DE13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8" creationId="{1521B864-1606-2E4B-87B9-86D75C9949F0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9" creationId="{737DCD66-31B8-514A-90A2-3BE4313E3B79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10" creationId="{B87C1CD4-00EF-CB4F-8081-769BB599AE0F}"/>
          </ac:picMkLst>
        </pc:pic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1" creationId="{9348D222-8513-C34B-A969-B83D6246ED29}"/>
          </ac:cxnSpMkLst>
        </pc:cxn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2" creationId="{28D172E4-CC13-F747-B058-8F69077E4AB1}"/>
          </ac:cxnSpMkLst>
        </pc:cxnChg>
      </pc:sldChg>
      <pc:sldChg chg="addSp delSp modSp new mod">
        <pc:chgData name="Cristian Chilipirea" userId="34ab170da5908fc4" providerId="LiveId" clId="{5443DA35-A233-6E4D-9751-4254610B368C}" dt="2022-01-26T09:31:14.719" v="443" actId="207"/>
        <pc:sldMkLst>
          <pc:docMk/>
          <pc:sldMk cId="3475651250" sldId="32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75651250" sldId="326"/>
            <ac:spMk id="2" creationId="{2B803D0D-A387-834D-A7CF-C66621FF4278}"/>
          </ac:spMkLst>
        </pc:spChg>
        <pc:spChg chg="mod">
          <ac:chgData name="Cristian Chilipirea" userId="34ab170da5908fc4" providerId="LiveId" clId="{5443DA35-A233-6E4D-9751-4254610B368C}" dt="2022-01-26T09:31:14.719" v="443" actId="207"/>
          <ac:spMkLst>
            <pc:docMk/>
            <pc:sldMk cId="3475651250" sldId="326"/>
            <ac:spMk id="3" creationId="{93CD5DB4-EA3B-3241-BA21-F120D3596DF3}"/>
          </ac:spMkLst>
        </pc:spChg>
        <pc:spChg chg="del">
          <ac:chgData name="Cristian Chilipirea" userId="34ab170da5908fc4" providerId="LiveId" clId="{5443DA35-A233-6E4D-9751-4254610B368C}" dt="2022-01-26T08:07:16.433" v="48" actId="478"/>
          <ac:spMkLst>
            <pc:docMk/>
            <pc:sldMk cId="3475651250" sldId="326"/>
            <ac:spMk id="4" creationId="{1E8DCCF9-DE09-E746-B3EC-DE1C2490A153}"/>
          </ac:spMkLst>
        </pc:spChg>
        <pc:spChg chg="add mod">
          <ac:chgData name="Cristian Chilipirea" userId="34ab170da5908fc4" providerId="LiveId" clId="{5443DA35-A233-6E4D-9751-4254610B368C}" dt="2022-01-26T09:20:11.775" v="151" actId="207"/>
          <ac:spMkLst>
            <pc:docMk/>
            <pc:sldMk cId="3475651250" sldId="326"/>
            <ac:spMk id="5" creationId="{7325F8FF-B1BB-A040-A834-9542C0454208}"/>
          </ac:spMkLst>
        </pc:spChg>
        <pc:grpChg chg="add mod">
          <ac:chgData name="Cristian Chilipirea" userId="34ab170da5908fc4" providerId="LiveId" clId="{5443DA35-A233-6E4D-9751-4254610B368C}" dt="2022-01-26T08:07:30.480" v="51" actId="12788"/>
          <ac:grpSpMkLst>
            <pc:docMk/>
            <pc:sldMk cId="3475651250" sldId="326"/>
            <ac:grpSpMk id="9" creationId="{CE45189B-F0B3-8948-8242-8559CBF33AF6}"/>
          </ac:grpSpMkLst>
        </pc:grp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6" creationId="{E99E64D5-AE5B-7845-95CA-BBBD7A924531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7" creationId="{AA0A1F2F-833D-104E-B525-CD39631AFAB7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8" creationId="{5C52BBB2-6A41-8143-8B75-25846A25CF14}"/>
          </ac:picMkLst>
        </pc:picChg>
      </pc:sldChg>
      <pc:sldChg chg="new del">
        <pc:chgData name="Cristian Chilipirea" userId="34ab170da5908fc4" providerId="LiveId" clId="{5443DA35-A233-6E4D-9751-4254610B368C}" dt="2022-01-26T08:20:13.165" v="108" actId="2696"/>
        <pc:sldMkLst>
          <pc:docMk/>
          <pc:sldMk cId="2136006667" sldId="327"/>
        </pc:sldMkLst>
      </pc:sldChg>
      <pc:sldChg chg="addSp modSp new mod">
        <pc:chgData name="Cristian Chilipirea" userId="34ab170da5908fc4" providerId="LiveId" clId="{5443DA35-A233-6E4D-9751-4254610B368C}" dt="2022-01-26T09:34:12.126" v="484" actId="20577"/>
        <pc:sldMkLst>
          <pc:docMk/>
          <pc:sldMk cId="2393618686" sldId="327"/>
        </pc:sldMkLst>
        <pc:spChg chg="mod">
          <ac:chgData name="Cristian Chilipirea" userId="34ab170da5908fc4" providerId="LiveId" clId="{5443DA35-A233-6E4D-9751-4254610B368C}" dt="2022-01-26T09:28:33.704" v="210"/>
          <ac:spMkLst>
            <pc:docMk/>
            <pc:sldMk cId="2393618686" sldId="327"/>
            <ac:spMk id="3" creationId="{48F44E70-9101-E34C-9F87-7720602E9A19}"/>
          </ac:spMkLst>
        </pc:spChg>
        <pc:spChg chg="mod">
          <ac:chgData name="Cristian Chilipirea" userId="34ab170da5908fc4" providerId="LiveId" clId="{5443DA35-A233-6E4D-9751-4254610B368C}" dt="2022-01-26T09:34:12.126" v="484" actId="20577"/>
          <ac:spMkLst>
            <pc:docMk/>
            <pc:sldMk cId="2393618686" sldId="327"/>
            <ac:spMk id="4" creationId="{9F69C48D-DF59-5148-AA14-9A46E6BD4539}"/>
          </ac:spMkLst>
        </pc:spChg>
        <pc:picChg chg="add mod">
          <ac:chgData name="Cristian Chilipirea" userId="34ab170da5908fc4" providerId="LiveId" clId="{5443DA35-A233-6E4D-9751-4254610B368C}" dt="2022-01-26T09:30:16.352" v="420" actId="1076"/>
          <ac:picMkLst>
            <pc:docMk/>
            <pc:sldMk cId="2393618686" sldId="327"/>
            <ac:picMk id="5" creationId="{A167C994-A2DB-344D-BCB5-7622C9502B3D}"/>
          </ac:picMkLst>
        </pc:picChg>
      </pc:sldChg>
      <pc:sldChg chg="modSp new del mod">
        <pc:chgData name="Cristian Chilipirea" userId="34ab170da5908fc4" providerId="LiveId" clId="{5443DA35-A233-6E4D-9751-4254610B368C}" dt="2022-01-26T09:27:35.781" v="204" actId="680"/>
        <pc:sldMkLst>
          <pc:docMk/>
          <pc:sldMk cId="3319659292" sldId="327"/>
        </pc:sldMkLst>
        <pc:spChg chg="mod">
          <ac:chgData name="Cristian Chilipirea" userId="34ab170da5908fc4" providerId="LiveId" clId="{5443DA35-A233-6E4D-9751-4254610B368C}" dt="2022-01-26T09:27:35.550" v="203" actId="20577"/>
          <ac:spMkLst>
            <pc:docMk/>
            <pc:sldMk cId="3319659292" sldId="327"/>
            <ac:spMk id="4" creationId="{D389D36A-8FA2-184F-90A4-F52AE374A189}"/>
          </ac:spMkLst>
        </pc:spChg>
      </pc:sldChg>
      <pc:sldChg chg="new del">
        <pc:chgData name="Cristian Chilipirea" userId="34ab170da5908fc4" providerId="LiveId" clId="{5443DA35-A233-6E4D-9751-4254610B368C}" dt="2022-01-26T08:17:35.064" v="103" actId="680"/>
        <pc:sldMkLst>
          <pc:docMk/>
          <pc:sldMk cId="4203318361" sldId="327"/>
        </pc:sldMkLst>
      </pc:sldChg>
      <pc:sldChg chg="new">
        <pc:chgData name="Cristian Chilipirea" userId="34ab170da5908fc4" providerId="LiveId" clId="{5443DA35-A233-6E4D-9751-4254610B368C}" dt="2022-01-26T09:34:38.149" v="485" actId="680"/>
        <pc:sldMkLst>
          <pc:docMk/>
          <pc:sldMk cId="124427689" sldId="328"/>
        </pc:sldMkLst>
      </pc:sldChg>
      <pc:sldChg chg="modSp new del mod">
        <pc:chgData name="Cristian Chilipirea" userId="34ab170da5908fc4" providerId="LiveId" clId="{5443DA35-A233-6E4D-9751-4254610B368C}" dt="2022-01-26T09:33:30.909" v="454" actId="2696"/>
        <pc:sldMkLst>
          <pc:docMk/>
          <pc:sldMk cId="1940256931" sldId="328"/>
        </pc:sldMkLst>
        <pc:spChg chg="mod">
          <ac:chgData name="Cristian Chilipirea" userId="34ab170da5908fc4" providerId="LiveId" clId="{5443DA35-A233-6E4D-9751-4254610B368C}" dt="2022-01-26T09:33:26.611" v="453" actId="20577"/>
          <ac:spMkLst>
            <pc:docMk/>
            <pc:sldMk cId="1940256931" sldId="328"/>
            <ac:spMk id="3" creationId="{2ADD5E11-1707-D846-AEA4-A52949C3647B}"/>
          </ac:spMkLst>
        </pc:spChg>
      </pc:sldChg>
      <pc:sldChg chg="new">
        <pc:chgData name="Cristian Chilipirea" userId="34ab170da5908fc4" providerId="LiveId" clId="{5443DA35-A233-6E4D-9751-4254610B368C}" dt="2022-01-26T09:34:41.386" v="486" actId="680"/>
        <pc:sldMkLst>
          <pc:docMk/>
          <pc:sldMk cId="2451683083" sldId="329"/>
        </pc:sldMkLst>
      </pc:sldChg>
      <pc:sldChg chg="addSp delSp modSp new mod modClrScheme chgLayout">
        <pc:chgData name="Cristian Chilipirea" userId="34ab170da5908fc4" providerId="LiveId" clId="{5443DA35-A233-6E4D-9751-4254610B368C}" dt="2022-01-26T10:07:20.543" v="706" actId="767"/>
        <pc:sldMkLst>
          <pc:docMk/>
          <pc:sldMk cId="1895519449" sldId="330"/>
        </pc:sldMkLst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2" creationId="{7FCC9B66-2067-AD47-8EF0-5261C548E46F}"/>
          </ac:spMkLst>
        </pc:spChg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3" creationId="{D6B02214-5018-D643-8627-D267D9A766C5}"/>
          </ac:spMkLst>
        </pc:spChg>
        <pc:spChg chg="del mod ord">
          <ac:chgData name="Cristian Chilipirea" userId="34ab170da5908fc4" providerId="LiveId" clId="{5443DA35-A233-6E4D-9751-4254610B368C}" dt="2022-01-26T09:44:49.242" v="502" actId="700"/>
          <ac:spMkLst>
            <pc:docMk/>
            <pc:sldMk cId="1895519449" sldId="330"/>
            <ac:spMk id="4" creationId="{C5E1A691-89DB-D244-B60F-F226590FE533}"/>
          </ac:spMkLst>
        </pc:spChg>
        <pc:spChg chg="add del mod ord">
          <ac:chgData name="Cristian Chilipirea" userId="34ab170da5908fc4" providerId="LiveId" clId="{5443DA35-A233-6E4D-9751-4254610B368C}" dt="2022-01-26T09:48:03.585" v="532" actId="931"/>
          <ac:spMkLst>
            <pc:docMk/>
            <pc:sldMk cId="1895519449" sldId="330"/>
            <ac:spMk id="5" creationId="{9ECA0C8D-BFC7-204B-B091-96B208EE0912}"/>
          </ac:spMkLst>
        </pc:spChg>
        <pc:spChg chg="add del mod ord">
          <ac:chgData name="Cristian Chilipirea" userId="34ab170da5908fc4" providerId="LiveId" clId="{5443DA35-A233-6E4D-9751-4254610B368C}" dt="2022-01-26T09:54:43.157" v="540"/>
          <ac:spMkLst>
            <pc:docMk/>
            <pc:sldMk cId="1895519449" sldId="330"/>
            <ac:spMk id="6" creationId="{FA6A9F1B-D026-444A-9CD6-A4852252BA73}"/>
          </ac:spMkLst>
        </pc:spChg>
        <pc:spChg chg="add mod">
          <ac:chgData name="Cristian Chilipirea" userId="34ab170da5908fc4" providerId="LiveId" clId="{5443DA35-A233-6E4D-9751-4254610B368C}" dt="2022-01-26T10:07:10.945" v="698"/>
          <ac:spMkLst>
            <pc:docMk/>
            <pc:sldMk cId="1895519449" sldId="330"/>
            <ac:spMk id="7" creationId="{175C1947-334B-E943-A85D-15E74951E28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7" creationId="{45A05083-3DD5-434E-B531-F3BD7C279669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8" creationId="{5736CBC0-67DB-8A43-AEC6-6A0801D27ECB}"/>
          </ac:spMkLst>
        </pc:spChg>
        <pc:spChg chg="add del mod">
          <ac:chgData name="Cristian Chilipirea" userId="34ab170da5908fc4" providerId="LiveId" clId="{5443DA35-A233-6E4D-9751-4254610B368C}" dt="2022-01-26T09:57:46.526" v="584" actId="767"/>
          <ac:spMkLst>
            <pc:docMk/>
            <pc:sldMk cId="1895519449" sldId="330"/>
            <ac:spMk id="8" creationId="{DF23A3FD-3A51-6B41-AD12-B4058571FF6A}"/>
          </ac:spMkLst>
        </pc:spChg>
        <pc:spChg chg="add del mod">
          <ac:chgData name="Cristian Chilipirea" userId="34ab170da5908fc4" providerId="LiveId" clId="{5443DA35-A233-6E4D-9751-4254610B368C}" dt="2022-01-26T09:58:53.302" v="659"/>
          <ac:spMkLst>
            <pc:docMk/>
            <pc:sldMk cId="1895519449" sldId="330"/>
            <ac:spMk id="9" creationId="{9F01C11C-C922-814C-97C4-689A9B296A3C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9" creationId="{EC5BE55C-B154-E54E-B959-76A278D205F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10" creationId="{316B0AFE-A0E3-034C-A144-F31936DA2258}"/>
          </ac:spMkLst>
        </pc:spChg>
        <pc:spChg chg="add del mod">
          <ac:chgData name="Cristian Chilipirea" userId="34ab170da5908fc4" providerId="LiveId" clId="{5443DA35-A233-6E4D-9751-4254610B368C}" dt="2022-01-26T10:05:39.568" v="692"/>
          <ac:spMkLst>
            <pc:docMk/>
            <pc:sldMk cId="1895519449" sldId="330"/>
            <ac:spMk id="11" creationId="{B9A725D5-C771-394B-A4E6-C5F6D2669AEA}"/>
          </ac:spMkLst>
        </pc:spChg>
        <pc:spChg chg="add del mod">
          <ac:chgData name="Cristian Chilipirea" userId="34ab170da5908fc4" providerId="LiveId" clId="{5443DA35-A233-6E4D-9751-4254610B368C}" dt="2022-01-26T10:07:20.543" v="706" actId="767"/>
          <ac:spMkLst>
            <pc:docMk/>
            <pc:sldMk cId="1895519449" sldId="330"/>
            <ac:spMk id="12" creationId="{99E63866-FAD4-2F43-9AC6-511CAD9F6055}"/>
          </ac:spMkLst>
        </pc:spChg>
        <pc:spChg chg="add mod">
          <ac:chgData name="Cristian Chilipirea" userId="34ab170da5908fc4" providerId="LiveId" clId="{5443DA35-A233-6E4D-9751-4254610B368C}" dt="2022-01-26T10:05:17.398" v="682" actId="2711"/>
          <ac:spMkLst>
            <pc:docMk/>
            <pc:sldMk cId="1895519449" sldId="330"/>
            <ac:spMk id="13" creationId="{4F17B482-6290-7E43-81BB-31BAF43937C6}"/>
          </ac:spMkLst>
        </pc:spChg>
        <pc:spChg chg="add del mod">
          <ac:chgData name="Cristian Chilipirea" userId="34ab170da5908fc4" providerId="LiveId" clId="{5443DA35-A233-6E4D-9751-4254610B368C}" dt="2022-01-26T09:51:27.465" v="536"/>
          <ac:spMkLst>
            <pc:docMk/>
            <pc:sldMk cId="1895519449" sldId="330"/>
            <ac:spMk id="14" creationId="{C34625A7-222D-FF4E-A216-FA9F62CC2B28}"/>
          </ac:spMkLst>
        </pc:spChg>
        <pc:picChg chg="add mod">
          <ac:chgData name="Cristian Chilipirea" userId="34ab170da5908fc4" providerId="LiveId" clId="{5443DA35-A233-6E4D-9751-4254610B368C}" dt="2022-01-26T09:54:56.835" v="545" actId="14100"/>
          <ac:picMkLst>
            <pc:docMk/>
            <pc:sldMk cId="1895519449" sldId="330"/>
            <ac:picMk id="5" creationId="{1473AA00-5B0B-134B-87DD-C98DC612A37E}"/>
          </ac:picMkLst>
        </pc:picChg>
        <pc:picChg chg="add del mod">
          <ac:chgData name="Cristian Chilipirea" userId="34ab170da5908fc4" providerId="LiveId" clId="{5443DA35-A233-6E4D-9751-4254610B368C}" dt="2022-01-26T09:48:15.681" v="535" actId="478"/>
          <ac:picMkLst>
            <pc:docMk/>
            <pc:sldMk cId="1895519449" sldId="330"/>
            <ac:picMk id="12" creationId="{0937D1F4-863A-8240-B5A3-AAA88104136B}"/>
          </ac:picMkLst>
        </pc:picChg>
        <pc:picChg chg="add mod">
          <ac:chgData name="Cristian Chilipirea" userId="34ab170da5908fc4" providerId="LiveId" clId="{5443DA35-A233-6E4D-9751-4254610B368C}" dt="2022-01-26T09:54:51.111" v="544" actId="14100"/>
          <ac:picMkLst>
            <pc:docMk/>
            <pc:sldMk cId="1895519449" sldId="330"/>
            <ac:picMk id="1026" creationId="{37B9056E-7336-C84F-B412-B9AD5FFDA122}"/>
          </ac:picMkLst>
        </pc:picChg>
      </pc:sldChg>
      <pc:sldChg chg="addSp delSp modSp new del">
        <pc:chgData name="Cristian Chilipirea" userId="34ab170da5908fc4" providerId="LiveId" clId="{5443DA35-A233-6E4D-9751-4254610B368C}" dt="2022-01-26T10:01:53.097" v="676" actId="2696"/>
        <pc:sldMkLst>
          <pc:docMk/>
          <pc:sldMk cId="1800071603" sldId="331"/>
        </pc:sldMkLst>
        <pc:spChg chg="add del mod">
          <ac:chgData name="Cristian Chilipirea" userId="34ab170da5908fc4" providerId="LiveId" clId="{5443DA35-A233-6E4D-9751-4254610B368C}" dt="2022-01-26T10:01:48.728" v="675" actId="767"/>
          <ac:spMkLst>
            <pc:docMk/>
            <pc:sldMk cId="1800071603" sldId="331"/>
            <ac:spMk id="6" creationId="{ADD7ED40-BE83-3145-987C-904268B4BED4}"/>
          </ac:spMkLst>
        </pc:spChg>
      </pc:sldChg>
      <pc:sldChg chg="new del">
        <pc:chgData name="Cristian Chilipirea" userId="34ab170da5908fc4" providerId="LiveId" clId="{5443DA35-A233-6E4D-9751-4254610B368C}" dt="2022-01-26T09:44:21.902" v="501" actId="2696"/>
        <pc:sldMkLst>
          <pc:docMk/>
          <pc:sldMk cId="1858865410" sldId="331"/>
        </pc:sldMkLst>
      </pc:sldChg>
      <pc:sldChg chg="modSp new mod">
        <pc:chgData name="Cristian Chilipirea" userId="34ab170da5908fc4" providerId="LiveId" clId="{5443DA35-A233-6E4D-9751-4254610B368C}" dt="2022-01-26T10:38:00.430" v="1022" actId="20577"/>
        <pc:sldMkLst>
          <pc:docMk/>
          <pc:sldMk cId="3618617486" sldId="331"/>
        </pc:sldMkLst>
        <pc:spChg chg="mod">
          <ac:chgData name="Cristian Chilipirea" userId="34ab170da5908fc4" providerId="LiveId" clId="{5443DA35-A233-6E4D-9751-4254610B368C}" dt="2022-01-26T10:26:58.528" v="812"/>
          <ac:spMkLst>
            <pc:docMk/>
            <pc:sldMk cId="3618617486" sldId="331"/>
            <ac:spMk id="3" creationId="{F9A62E39-BEE4-E74B-923D-0C7168493C69}"/>
          </ac:spMkLst>
        </pc:spChg>
        <pc:spChg chg="mod">
          <ac:chgData name="Cristian Chilipirea" userId="34ab170da5908fc4" providerId="LiveId" clId="{5443DA35-A233-6E4D-9751-4254610B368C}" dt="2022-01-26T10:38:00.430" v="1022" actId="20577"/>
          <ac:spMkLst>
            <pc:docMk/>
            <pc:sldMk cId="3618617486" sldId="331"/>
            <ac:spMk id="4" creationId="{AE01B6AC-02A0-B74E-A42D-334903070F37}"/>
          </ac:spMkLst>
        </pc:spChg>
      </pc:sldChg>
      <pc:sldChg chg="modSp new mod">
        <pc:chgData name="Cristian Chilipirea" userId="34ab170da5908fc4" providerId="LiveId" clId="{5443DA35-A233-6E4D-9751-4254610B368C}" dt="2022-01-26T10:31:30.645" v="924" actId="113"/>
        <pc:sldMkLst>
          <pc:docMk/>
          <pc:sldMk cId="2183847539" sldId="332"/>
        </pc:sldMkLst>
        <pc:spChg chg="mod">
          <ac:chgData name="Cristian Chilipirea" userId="34ab170da5908fc4" providerId="LiveId" clId="{5443DA35-A233-6E4D-9751-4254610B368C}" dt="2022-01-26T10:11:06.816" v="719" actId="20577"/>
          <ac:spMkLst>
            <pc:docMk/>
            <pc:sldMk cId="2183847539" sldId="332"/>
            <ac:spMk id="3" creationId="{A4FB3F6F-E84F-B549-B093-7F4CC49848CC}"/>
          </ac:spMkLst>
        </pc:spChg>
        <pc:spChg chg="mod">
          <ac:chgData name="Cristian Chilipirea" userId="34ab170da5908fc4" providerId="LiveId" clId="{5443DA35-A233-6E4D-9751-4254610B368C}" dt="2022-01-26T10:31:30.645" v="924" actId="113"/>
          <ac:spMkLst>
            <pc:docMk/>
            <pc:sldMk cId="2183847539" sldId="332"/>
            <ac:spMk id="4" creationId="{56413E3C-F0C7-3D40-9D48-74A5BC0EBB16}"/>
          </ac:spMkLst>
        </pc:spChg>
      </pc:sldChg>
      <pc:sldChg chg="new del">
        <pc:chgData name="Cristian Chilipirea" userId="34ab170da5908fc4" providerId="LiveId" clId="{5443DA35-A233-6E4D-9751-4254610B368C}" dt="2022-01-26T10:28:12.093" v="859" actId="2696"/>
        <pc:sldMkLst>
          <pc:docMk/>
          <pc:sldMk cId="86744563" sldId="333"/>
        </pc:sldMkLst>
      </pc:sldChg>
      <pc:sldChg chg="new">
        <pc:chgData name="Cristian Chilipirea" userId="34ab170da5908fc4" providerId="LiveId" clId="{5443DA35-A233-6E4D-9751-4254610B368C}" dt="2022-01-26T10:27:51.090" v="855" actId="680"/>
        <pc:sldMkLst>
          <pc:docMk/>
          <pc:sldMk cId="2149221574" sldId="334"/>
        </pc:sldMkLst>
      </pc:sldChg>
      <pc:sldChg chg="modSp new mod">
        <pc:chgData name="Cristian Chilipirea" userId="34ab170da5908fc4" providerId="LiveId" clId="{5443DA35-A233-6E4D-9751-4254610B368C}" dt="2022-01-26T10:29:45.204" v="875" actId="14100"/>
        <pc:sldMkLst>
          <pc:docMk/>
          <pc:sldMk cId="348260054" sldId="335"/>
        </pc:sldMkLst>
        <pc:spChg chg="mod">
          <ac:chgData name="Cristian Chilipirea" userId="34ab170da5908fc4" providerId="LiveId" clId="{5443DA35-A233-6E4D-9751-4254610B368C}" dt="2022-01-26T10:28:29.458" v="860"/>
          <ac:spMkLst>
            <pc:docMk/>
            <pc:sldMk cId="348260054" sldId="335"/>
            <ac:spMk id="3" creationId="{D775D0AA-0369-E746-8AA9-BCB0A2FBDB84}"/>
          </ac:spMkLst>
        </pc:spChg>
        <pc:spChg chg="mod">
          <ac:chgData name="Cristian Chilipirea" userId="34ab170da5908fc4" providerId="LiveId" clId="{5443DA35-A233-6E4D-9751-4254610B368C}" dt="2022-01-26T10:29:45.204" v="875" actId="14100"/>
          <ac:spMkLst>
            <pc:docMk/>
            <pc:sldMk cId="348260054" sldId="335"/>
            <ac:spMk id="4" creationId="{3F0BAFE9-9305-824D-947E-07DDAC72BA3C}"/>
          </ac:spMkLst>
        </pc:spChg>
      </pc:sldChg>
      <pc:sldChg chg="addSp delSp modSp new mod">
        <pc:chgData name="Cristian Chilipirea" userId="34ab170da5908fc4" providerId="LiveId" clId="{5443DA35-A233-6E4D-9751-4254610B368C}" dt="2022-01-26T10:47:14.179" v="1089" actId="1076"/>
        <pc:sldMkLst>
          <pc:docMk/>
          <pc:sldMk cId="370567944" sldId="336"/>
        </pc:sldMkLst>
        <pc:spChg chg="mod">
          <ac:chgData name="Cristian Chilipirea" userId="34ab170da5908fc4" providerId="LiveId" clId="{5443DA35-A233-6E4D-9751-4254610B368C}" dt="2022-01-26T10:43:39.033" v="1083" actId="20577"/>
          <ac:spMkLst>
            <pc:docMk/>
            <pc:sldMk cId="370567944" sldId="336"/>
            <ac:spMk id="3" creationId="{C3209CCE-84E9-8D41-B043-E946B5675280}"/>
          </ac:spMkLst>
        </pc:spChg>
        <pc:spChg chg="del">
          <ac:chgData name="Cristian Chilipirea" userId="34ab170da5908fc4" providerId="LiveId" clId="{5443DA35-A233-6E4D-9751-4254610B368C}" dt="2022-01-26T10:46:47.377" v="1084"/>
          <ac:spMkLst>
            <pc:docMk/>
            <pc:sldMk cId="370567944" sldId="336"/>
            <ac:spMk id="4" creationId="{5EC81375-549D-C344-AC87-0009F3BE5B94}"/>
          </ac:spMkLst>
        </pc:spChg>
        <pc:picChg chg="add mod">
          <ac:chgData name="Cristian Chilipirea" userId="34ab170da5908fc4" providerId="LiveId" clId="{5443DA35-A233-6E4D-9751-4254610B368C}" dt="2022-01-26T10:47:14.179" v="1089" actId="1076"/>
          <ac:picMkLst>
            <pc:docMk/>
            <pc:sldMk cId="370567944" sldId="336"/>
            <ac:picMk id="2050" creationId="{1789D3FE-D0AD-8440-ADCA-0D9FE97D6C8C}"/>
          </ac:picMkLst>
        </pc:picChg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1456688437" sldId="497"/>
        </pc:sldMkLst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2446967185" sldId="678"/>
        </pc:sldMkLst>
      </pc:sldChg>
      <pc:sldMasterChg chg="del delSldLayout">
        <pc:chgData name="Cristian Chilipirea" userId="34ab170da5908fc4" providerId="LiveId" clId="{5443DA35-A233-6E4D-9751-4254610B368C}" dt="2022-01-26T08:12:01.617" v="63" actId="2696"/>
        <pc:sldMasterMkLst>
          <pc:docMk/>
          <pc:sldMasterMk cId="2919193010" sldId="2147483660"/>
        </pc:sldMasterMkLst>
        <pc:sldLayoutChg chg="del">
          <pc:chgData name="Cristian Chilipirea" userId="34ab170da5908fc4" providerId="LiveId" clId="{5443DA35-A233-6E4D-9751-4254610B368C}" dt="2022-01-26T08:12:01.604" v="52" actId="2696"/>
          <pc:sldLayoutMkLst>
            <pc:docMk/>
            <pc:sldMasterMk cId="2919193010" sldId="2147483660"/>
            <pc:sldLayoutMk cId="3316570016" sldId="2147483661"/>
          </pc:sldLayoutMkLst>
        </pc:sldLayoutChg>
        <pc:sldLayoutChg chg="del">
          <pc:chgData name="Cristian Chilipirea" userId="34ab170da5908fc4" providerId="LiveId" clId="{5443DA35-A233-6E4D-9751-4254610B368C}" dt="2022-01-26T08:12:01.605" v="53" actId="2696"/>
          <pc:sldLayoutMkLst>
            <pc:docMk/>
            <pc:sldMasterMk cId="2919193010" sldId="2147483660"/>
            <pc:sldLayoutMk cId="3745506477" sldId="2147483662"/>
          </pc:sldLayoutMkLst>
        </pc:sldLayoutChg>
        <pc:sldLayoutChg chg="del">
          <pc:chgData name="Cristian Chilipirea" userId="34ab170da5908fc4" providerId="LiveId" clId="{5443DA35-A233-6E4D-9751-4254610B368C}" dt="2022-01-26T08:12:01.606" v="54" actId="2696"/>
          <pc:sldLayoutMkLst>
            <pc:docMk/>
            <pc:sldMasterMk cId="2919193010" sldId="2147483660"/>
            <pc:sldLayoutMk cId="2363943698" sldId="2147483663"/>
          </pc:sldLayoutMkLst>
        </pc:sldLayoutChg>
        <pc:sldLayoutChg chg="del">
          <pc:chgData name="Cristian Chilipirea" userId="34ab170da5908fc4" providerId="LiveId" clId="{5443DA35-A233-6E4D-9751-4254610B368C}" dt="2022-01-26T08:12:01.607" v="55" actId="2696"/>
          <pc:sldLayoutMkLst>
            <pc:docMk/>
            <pc:sldMasterMk cId="2919193010" sldId="2147483660"/>
            <pc:sldLayoutMk cId="1283152930" sldId="2147483664"/>
          </pc:sldLayoutMkLst>
        </pc:sldLayoutChg>
        <pc:sldLayoutChg chg="del">
          <pc:chgData name="Cristian Chilipirea" userId="34ab170da5908fc4" providerId="LiveId" clId="{5443DA35-A233-6E4D-9751-4254610B368C}" dt="2022-01-26T08:12:01.609" v="56" actId="2696"/>
          <pc:sldLayoutMkLst>
            <pc:docMk/>
            <pc:sldMasterMk cId="2919193010" sldId="2147483660"/>
            <pc:sldLayoutMk cId="4035034117" sldId="2147483665"/>
          </pc:sldLayoutMkLst>
        </pc:sldLayoutChg>
        <pc:sldLayoutChg chg="del">
          <pc:chgData name="Cristian Chilipirea" userId="34ab170da5908fc4" providerId="LiveId" clId="{5443DA35-A233-6E4D-9751-4254610B368C}" dt="2022-01-26T08:12:01.609" v="57" actId="2696"/>
          <pc:sldLayoutMkLst>
            <pc:docMk/>
            <pc:sldMasterMk cId="2919193010" sldId="2147483660"/>
            <pc:sldLayoutMk cId="3579891866" sldId="2147483666"/>
          </pc:sldLayoutMkLst>
        </pc:sldLayoutChg>
        <pc:sldLayoutChg chg="del">
          <pc:chgData name="Cristian Chilipirea" userId="34ab170da5908fc4" providerId="LiveId" clId="{5443DA35-A233-6E4D-9751-4254610B368C}" dt="2022-01-26T08:12:01.611" v="58" actId="2696"/>
          <pc:sldLayoutMkLst>
            <pc:docMk/>
            <pc:sldMasterMk cId="2919193010" sldId="2147483660"/>
            <pc:sldLayoutMk cId="355405019" sldId="2147483667"/>
          </pc:sldLayoutMkLst>
        </pc:sldLayoutChg>
        <pc:sldLayoutChg chg="del">
          <pc:chgData name="Cristian Chilipirea" userId="34ab170da5908fc4" providerId="LiveId" clId="{5443DA35-A233-6E4D-9751-4254610B368C}" dt="2022-01-26T08:12:01.612" v="59" actId="2696"/>
          <pc:sldLayoutMkLst>
            <pc:docMk/>
            <pc:sldMasterMk cId="2919193010" sldId="2147483660"/>
            <pc:sldLayoutMk cId="4022989699" sldId="2147483668"/>
          </pc:sldLayoutMkLst>
        </pc:sldLayoutChg>
        <pc:sldLayoutChg chg="del">
          <pc:chgData name="Cristian Chilipirea" userId="34ab170da5908fc4" providerId="LiveId" clId="{5443DA35-A233-6E4D-9751-4254610B368C}" dt="2022-01-26T08:12:01.613" v="60" actId="2696"/>
          <pc:sldLayoutMkLst>
            <pc:docMk/>
            <pc:sldMasterMk cId="2919193010" sldId="2147483660"/>
            <pc:sldLayoutMk cId="1946736724" sldId="2147483669"/>
          </pc:sldLayoutMkLst>
        </pc:sldLayoutChg>
        <pc:sldLayoutChg chg="del">
          <pc:chgData name="Cristian Chilipirea" userId="34ab170da5908fc4" providerId="LiveId" clId="{5443DA35-A233-6E4D-9751-4254610B368C}" dt="2022-01-26T08:12:01.614" v="61" actId="2696"/>
          <pc:sldLayoutMkLst>
            <pc:docMk/>
            <pc:sldMasterMk cId="2919193010" sldId="2147483660"/>
            <pc:sldLayoutMk cId="132838624" sldId="2147483670"/>
          </pc:sldLayoutMkLst>
        </pc:sldLayoutChg>
        <pc:sldLayoutChg chg="del">
          <pc:chgData name="Cristian Chilipirea" userId="34ab170da5908fc4" providerId="LiveId" clId="{5443DA35-A233-6E4D-9751-4254610B368C}" dt="2022-01-26T08:12:01.615" v="62" actId="2696"/>
          <pc:sldLayoutMkLst>
            <pc:docMk/>
            <pc:sldMasterMk cId="2919193010" sldId="2147483660"/>
            <pc:sldLayoutMk cId="1417379542" sldId="2147483671"/>
          </pc:sldLayoutMkLst>
        </pc:sldLayoutChg>
      </pc:sldMasterChg>
      <pc:sldMasterChg chg="modSp addSldLayout delSldLayout modSldLayout">
        <pc:chgData name="Cristian Chilipirea" userId="34ab170da5908fc4" providerId="LiveId" clId="{5443DA35-A233-6E4D-9751-4254610B368C}" dt="2022-01-26T10:12:24.689" v="758" actId="12"/>
        <pc:sldMasterMkLst>
          <pc:docMk/>
          <pc:sldMasterMk cId="2081690684" sldId="2147483672"/>
        </pc:sldMasterMkLst>
        <pc:spChg chg="mod">
          <ac:chgData name="Cristian Chilipirea" userId="34ab170da5908fc4" providerId="LiveId" clId="{5443DA35-A233-6E4D-9751-4254610B368C}" dt="2022-01-26T10:04:16.911" v="678" actId="2711"/>
          <ac:spMkLst>
            <pc:docMk/>
            <pc:sldMasterMk cId="2081690684" sldId="2147483672"/>
            <ac:spMk id="2" creationId="{8A67A26E-6A76-4F6D-BC08-B93A8DB6BC51}"/>
          </ac:spMkLst>
        </pc:spChg>
        <pc:spChg chg="mod">
          <ac:chgData name="Cristian Chilipirea" userId="34ab170da5908fc4" providerId="LiveId" clId="{5443DA35-A233-6E4D-9751-4254610B368C}" dt="2022-01-26T10:04:36.995" v="679" actId="16037"/>
          <ac:spMkLst>
            <pc:docMk/>
            <pc:sldMasterMk cId="2081690684" sldId="2147483672"/>
            <ac:spMk id="3" creationId="{851B80D5-B681-49EE-A5DF-A1595D2B3755}"/>
          </ac:spMkLst>
        </pc:spChg>
        <pc:spChg chg="mod">
          <ac:chgData name="Cristian Chilipirea" userId="34ab170da5908fc4" providerId="LiveId" clId="{5443DA35-A233-6E4D-9751-4254610B368C}" dt="2022-01-26T09:19:25.020" v="146" actId="207"/>
          <ac:spMkLst>
            <pc:docMk/>
            <pc:sldMasterMk cId="2081690684" sldId="2147483672"/>
            <ac:spMk id="5" creationId="{97FB8156-1FD8-4042-AA9E-EBFEB757597C}"/>
          </ac:spMkLst>
        </pc:spChg>
        <pc:sldLayoutChg chg="del">
          <pc:chgData name="Cristian Chilipirea" userId="34ab170da5908fc4" providerId="LiveId" clId="{5443DA35-A233-6E4D-9751-4254610B368C}" dt="2022-01-26T08:32:06.248" v="120" actId="2696"/>
          <pc:sldLayoutMkLst>
            <pc:docMk/>
            <pc:sldMasterMk cId="2081690684" sldId="2147483672"/>
            <pc:sldLayoutMk cId="1356244176" sldId="2147483650"/>
          </pc:sldLayoutMkLst>
        </pc:sldLayoutChg>
        <pc:sldLayoutChg chg="addSp delSp modSp">
          <pc:chgData name="Cristian Chilipirea" userId="34ab170da5908fc4" providerId="LiveId" clId="{5443DA35-A233-6E4D-9751-4254610B368C}" dt="2022-01-26T09:18:29.519" v="137" actId="207"/>
          <pc:sldLayoutMkLst>
            <pc:docMk/>
            <pc:sldMasterMk cId="2081690684" sldId="2147483672"/>
            <pc:sldLayoutMk cId="1938921199" sldId="2147483673"/>
          </pc:sldLayoutMkLst>
          <pc:spChg chg="mod">
            <ac:chgData name="Cristian Chilipirea" userId="34ab170da5908fc4" providerId="LiveId" clId="{5443DA35-A233-6E4D-9751-4254610B368C}" dt="2022-01-26T09:18:26.068" v="136" actId="207"/>
            <ac:spMkLst>
              <pc:docMk/>
              <pc:sldMasterMk cId="2081690684" sldId="2147483672"/>
              <pc:sldLayoutMk cId="1938921199" sldId="2147483673"/>
              <ac:spMk id="2" creationId="{2A3F1A86-B91C-47E4-A4EF-34F0FFDC705D}"/>
            </ac:spMkLst>
          </pc:spChg>
          <pc:spChg chg="mod">
            <ac:chgData name="Cristian Chilipirea" userId="34ab170da5908fc4" providerId="LiveId" clId="{5443DA35-A233-6E4D-9751-4254610B368C}" dt="2022-01-26T09:18:29.519" v="137" actId="207"/>
            <ac:spMkLst>
              <pc:docMk/>
              <pc:sldMasterMk cId="2081690684" sldId="2147483672"/>
              <pc:sldLayoutMk cId="1938921199" sldId="2147483673"/>
              <ac:spMk id="3" creationId="{9A2D321E-7318-4E52-8A47-29F406B1D620}"/>
            </ac:spMkLst>
          </pc:spChg>
          <pc:spChg chg="add del mod">
            <ac:chgData name="Cristian Chilipirea" userId="34ab170da5908fc4" providerId="LiveId" clId="{5443DA35-A233-6E4D-9751-4254610B368C}" dt="2022-01-26T08:12:33.773" v="65"/>
            <ac:spMkLst>
              <pc:docMk/>
              <pc:sldMasterMk cId="2081690684" sldId="2147483672"/>
              <pc:sldLayoutMk cId="1938921199" sldId="2147483673"/>
              <ac:spMk id="4" creationId="{3D6DCF60-51E9-0F4E-9D31-AE8FB047AE03}"/>
            </ac:spMkLst>
          </pc:spChg>
        </pc:sldLayoutChg>
        <pc:sldLayoutChg chg="modSp mod">
          <pc:chgData name="Cristian Chilipirea" userId="34ab170da5908fc4" providerId="LiveId" clId="{5443DA35-A233-6E4D-9751-4254610B368C}" dt="2022-01-26T10:12:24.689" v="758" actId="12"/>
          <pc:sldLayoutMkLst>
            <pc:docMk/>
            <pc:sldMasterMk cId="2081690684" sldId="2147483672"/>
            <pc:sldLayoutMk cId="3235413195" sldId="2147483674"/>
          </pc:sldLayoutMkLst>
          <pc:spChg chg="mod">
            <ac:chgData name="Cristian Chilipirea" userId="34ab170da5908fc4" providerId="LiveId" clId="{5443DA35-A233-6E4D-9751-4254610B368C}" dt="2022-01-26T10:12:24.689" v="758" actId="12"/>
            <ac:spMkLst>
              <pc:docMk/>
              <pc:sldMasterMk cId="2081690684" sldId="2147483672"/>
              <pc:sldLayoutMk cId="3235413195" sldId="2147483674"/>
              <ac:spMk id="4" creationId="{A2D84879-4991-4C64-AC70-4BB0E2B59A41}"/>
            </ac:spMkLst>
          </pc:spChg>
          <pc:spChg chg="mod">
            <ac:chgData name="Cristian Chilipirea" userId="34ab170da5908fc4" providerId="LiveId" clId="{5443DA35-A233-6E4D-9751-4254610B368C}" dt="2022-01-26T08:19:50.593" v="104" actId="207"/>
            <ac:spMkLst>
              <pc:docMk/>
              <pc:sldMasterMk cId="2081690684" sldId="2147483672"/>
              <pc:sldLayoutMk cId="3235413195" sldId="2147483674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36.040" v="109" actId="207"/>
          <pc:sldLayoutMkLst>
            <pc:docMk/>
            <pc:sldMasterMk cId="2081690684" sldId="2147483672"/>
            <pc:sldLayoutMk cId="282132294" sldId="2147483675"/>
          </pc:sldLayoutMkLst>
          <pc:spChg chg="mod">
            <ac:chgData name="Cristian Chilipirea" userId="34ab170da5908fc4" providerId="LiveId" clId="{5443DA35-A233-6E4D-9751-4254610B368C}" dt="2022-01-26T08:20:36.040" v="109" actId="207"/>
            <ac:spMkLst>
              <pc:docMk/>
              <pc:sldMasterMk cId="2081690684" sldId="2147483672"/>
              <pc:sldLayoutMk cId="282132294" sldId="2147483675"/>
              <ac:spMk id="2" creationId="{CD0F0AC5-DDDC-4EDD-8B9C-D2997395F73A}"/>
            </ac:spMkLst>
          </pc:spChg>
        </pc:sldLayoutChg>
        <pc:sldLayoutChg chg="addSp delSp modSp mod">
          <pc:chgData name="Cristian Chilipirea" userId="34ab170da5908fc4" providerId="LiveId" clId="{5443DA35-A233-6E4D-9751-4254610B368C}" dt="2022-01-26T10:06:42.789" v="697" actId="767"/>
          <pc:sldLayoutMkLst>
            <pc:docMk/>
            <pc:sldMasterMk cId="2081690684" sldId="2147483672"/>
            <pc:sldLayoutMk cId="1174196548" sldId="2147483676"/>
          </pc:sldLayoutMkLst>
          <pc:spChg chg="mod">
            <ac:chgData name="Cristian Chilipirea" userId="34ab170da5908fc4" providerId="LiveId" clId="{5443DA35-A233-6E4D-9751-4254610B368C}" dt="2022-01-26T08:20:39.600" v="110" actId="207"/>
            <ac:spMkLst>
              <pc:docMk/>
              <pc:sldMasterMk cId="2081690684" sldId="2147483672"/>
              <pc:sldLayoutMk cId="1174196548" sldId="2147483676"/>
              <ac:spMk id="2" creationId="{6B0E8E45-A35E-4F98-8800-6F36A6395308}"/>
            </ac:spMkLst>
          </pc:spChg>
          <pc:spChg chg="mod">
            <ac:chgData name="Cristian Chilipirea" userId="34ab170da5908fc4" providerId="LiveId" clId="{5443DA35-A233-6E4D-9751-4254610B368C}" dt="2022-01-26T09:47:21.119" v="528" actId="14100"/>
            <ac:spMkLst>
              <pc:docMk/>
              <pc:sldMasterMk cId="2081690684" sldId="2147483672"/>
              <pc:sldLayoutMk cId="1174196548" sldId="2147483676"/>
              <ac:spMk id="3" creationId="{12D1C27E-A999-4626-90C9-6DF8C8F91D74}"/>
            </ac:spMkLst>
          </pc:spChg>
          <pc:spChg chg="mod">
            <ac:chgData name="Cristian Chilipirea" userId="34ab170da5908fc4" providerId="LiveId" clId="{5443DA35-A233-6E4D-9751-4254610B368C}" dt="2022-01-26T09:47:21.574" v="529" actId="14100"/>
            <ac:spMkLst>
              <pc:docMk/>
              <pc:sldMasterMk cId="2081690684" sldId="2147483672"/>
              <pc:sldLayoutMk cId="1174196548" sldId="2147483676"/>
              <ac:spMk id="4" creationId="{EB76ADE3-344D-4867-A313-CA59F36C2615}"/>
            </ac:spMkLst>
          </pc:spChg>
          <pc:spChg chg="add del mod">
            <ac:chgData name="Cristian Chilipirea" userId="34ab170da5908fc4" providerId="LiveId" clId="{5443DA35-A233-6E4D-9751-4254610B368C}" dt="2022-01-26T10:06:42.789" v="697" actId="767"/>
            <ac:spMkLst>
              <pc:docMk/>
              <pc:sldMasterMk cId="2081690684" sldId="2147483672"/>
              <pc:sldLayoutMk cId="1174196548" sldId="2147483676"/>
              <ac:spMk id="5" creationId="{A9FE87EE-787A-8B43-A0AD-E1DF3ADC597E}"/>
            </ac:spMkLst>
          </pc:spChg>
          <pc:spChg chg="del">
            <ac:chgData name="Cristian Chilipirea" userId="34ab170da5908fc4" providerId="LiveId" clId="{5443DA35-A233-6E4D-9751-4254610B368C}" dt="2022-01-26T09:45:37.409" v="511" actId="478"/>
            <ac:spMkLst>
              <pc:docMk/>
              <pc:sldMasterMk cId="2081690684" sldId="2147483672"/>
              <pc:sldLayoutMk cId="1174196548" sldId="2147483676"/>
              <ac:spMk id="5" creationId="{AFEAD140-68BE-44BE-BEE3-EF47E2C49D18}"/>
            </ac:spMkLst>
          </pc:spChg>
          <pc:spChg chg="mod">
            <ac:chgData name="Cristian Chilipirea" userId="34ab170da5908fc4" providerId="LiveId" clId="{5443DA35-A233-6E4D-9751-4254610B368C}" dt="2022-01-26T09:45:44.370" v="513" actId="120"/>
            <ac:spMkLst>
              <pc:docMk/>
              <pc:sldMasterMk cId="2081690684" sldId="2147483672"/>
              <pc:sldLayoutMk cId="1174196548" sldId="2147483676"/>
              <ac:spMk id="6" creationId="{550E42F5-A7BB-47A4-B505-EA6A0C5BE378}"/>
            </ac:spMkLst>
          </pc:spChg>
          <pc:spChg chg="del">
            <ac:chgData name="Cristian Chilipirea" userId="34ab170da5908fc4" providerId="LiveId" clId="{5443DA35-A233-6E4D-9751-4254610B368C}" dt="2022-01-26T09:45:39.227" v="512" actId="478"/>
            <ac:spMkLst>
              <pc:docMk/>
              <pc:sldMasterMk cId="2081690684" sldId="2147483672"/>
              <pc:sldLayoutMk cId="1174196548" sldId="2147483676"/>
              <ac:spMk id="7" creationId="{2ABBCD99-DF33-42F5-9877-C5F59DE1C6D7}"/>
            </ac:spMkLst>
          </pc:spChg>
        </pc:sldLayoutChg>
        <pc:sldLayoutChg chg="delSp modSp mod">
          <pc:chgData name="Cristian Chilipirea" userId="34ab170da5908fc4" providerId="LiveId" clId="{5443DA35-A233-6E4D-9751-4254610B368C}" dt="2022-01-26T09:45:52.638" v="515" actId="478"/>
          <pc:sldLayoutMkLst>
            <pc:docMk/>
            <pc:sldMasterMk cId="2081690684" sldId="2147483672"/>
            <pc:sldLayoutMk cId="1720602317" sldId="2147483677"/>
          </pc:sldLayoutMkLst>
          <pc:spChg chg="mod">
            <ac:chgData name="Cristian Chilipirea" userId="34ab170da5908fc4" providerId="LiveId" clId="{5443DA35-A233-6E4D-9751-4254610B368C}" dt="2022-01-26T08:20:43.538" v="112" actId="207"/>
            <ac:spMkLst>
              <pc:docMk/>
              <pc:sldMasterMk cId="2081690684" sldId="2147483672"/>
              <pc:sldLayoutMk cId="1720602317" sldId="2147483677"/>
              <ac:spMk id="2" creationId="{1D067093-B8D3-4BBA-8A7E-432CC4F2D7A2}"/>
            </ac:spMkLst>
          </pc:spChg>
          <pc:spChg chg="mod">
            <ac:chgData name="Cristian Chilipirea" userId="34ab170da5908fc4" providerId="LiveId" clId="{5443DA35-A233-6E4D-9751-4254610B368C}" dt="2022-01-26T09:19:03.525" v="142" actId="207"/>
            <ac:spMkLst>
              <pc:docMk/>
              <pc:sldMasterMk cId="2081690684" sldId="2147483672"/>
              <pc:sldLayoutMk cId="1720602317" sldId="2147483677"/>
              <ac:spMk id="3" creationId="{F4121E30-0B6C-4533-8D87-D3DB0D7607FD}"/>
            </ac:spMkLst>
          </pc:spChg>
          <pc:spChg chg="mod">
            <ac:chgData name="Cristian Chilipirea" userId="34ab170da5908fc4" providerId="LiveId" clId="{5443DA35-A233-6E4D-9751-4254610B368C}" dt="2022-01-26T09:19:06.327" v="143" actId="207"/>
            <ac:spMkLst>
              <pc:docMk/>
              <pc:sldMasterMk cId="2081690684" sldId="2147483672"/>
              <pc:sldLayoutMk cId="1720602317" sldId="2147483677"/>
              <ac:spMk id="4" creationId="{34A2F15B-ADD4-42E4-A23B-29C0956A21FC}"/>
            </ac:spMkLst>
          </pc:spChg>
          <pc:spChg chg="mod">
            <ac:chgData name="Cristian Chilipirea" userId="34ab170da5908fc4" providerId="LiveId" clId="{5443DA35-A233-6E4D-9751-4254610B368C}" dt="2022-01-26T09:19:08.638" v="144" actId="207"/>
            <ac:spMkLst>
              <pc:docMk/>
              <pc:sldMasterMk cId="2081690684" sldId="2147483672"/>
              <pc:sldLayoutMk cId="1720602317" sldId="2147483677"/>
              <ac:spMk id="5" creationId="{14EE4548-BBD8-4BDB-B93D-0F4CF0FBC671}"/>
            </ac:spMkLst>
          </pc:spChg>
          <pc:spChg chg="mod">
            <ac:chgData name="Cristian Chilipirea" userId="34ab170da5908fc4" providerId="LiveId" clId="{5443DA35-A233-6E4D-9751-4254610B368C}" dt="2022-01-26T09:19:11.963" v="145" actId="207"/>
            <ac:spMkLst>
              <pc:docMk/>
              <pc:sldMasterMk cId="2081690684" sldId="2147483672"/>
              <pc:sldLayoutMk cId="1720602317" sldId="2147483677"/>
              <ac:spMk id="6" creationId="{6C30B4F2-0CD8-4371-9F87-0D62CFB1A20C}"/>
            </ac:spMkLst>
          </pc:spChg>
          <pc:spChg chg="del">
            <ac:chgData name="Cristian Chilipirea" userId="34ab170da5908fc4" providerId="LiveId" clId="{5443DA35-A233-6E4D-9751-4254610B368C}" dt="2022-01-26T09:45:51.640" v="514" actId="478"/>
            <ac:spMkLst>
              <pc:docMk/>
              <pc:sldMasterMk cId="2081690684" sldId="2147483672"/>
              <pc:sldLayoutMk cId="1720602317" sldId="2147483677"/>
              <ac:spMk id="7" creationId="{65EB46AB-50A7-44C8-8410-5B42000ED9AD}"/>
            </ac:spMkLst>
          </pc:spChg>
          <pc:spChg chg="del">
            <ac:chgData name="Cristian Chilipirea" userId="34ab170da5908fc4" providerId="LiveId" clId="{5443DA35-A233-6E4D-9751-4254610B368C}" dt="2022-01-26T09:45:52.638" v="515" actId="478"/>
            <ac:spMkLst>
              <pc:docMk/>
              <pc:sldMasterMk cId="2081690684" sldId="2147483672"/>
              <pc:sldLayoutMk cId="1720602317" sldId="2147483677"/>
              <ac:spMk id="9" creationId="{F10E748E-3A63-4A85-AF8B-3444083DAE00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47.425" v="113" actId="207"/>
          <pc:sldLayoutMkLst>
            <pc:docMk/>
            <pc:sldMasterMk cId="2081690684" sldId="2147483672"/>
            <pc:sldLayoutMk cId="3697826736" sldId="2147483678"/>
          </pc:sldLayoutMkLst>
          <pc:spChg chg="mod">
            <ac:chgData name="Cristian Chilipirea" userId="34ab170da5908fc4" providerId="LiveId" clId="{5443DA35-A233-6E4D-9751-4254610B368C}" dt="2022-01-26T08:20:47.425" v="113" actId="207"/>
            <ac:spMkLst>
              <pc:docMk/>
              <pc:sldMasterMk cId="2081690684" sldId="2147483672"/>
              <pc:sldLayoutMk cId="3697826736" sldId="2147483678"/>
              <ac:spMk id="2" creationId="{FAE70537-BDB0-4A02-A94F-8D0137E19B2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37.218" v="147" actId="207"/>
          <pc:sldLayoutMkLst>
            <pc:docMk/>
            <pc:sldMasterMk cId="2081690684" sldId="2147483672"/>
            <pc:sldLayoutMk cId="1162852921" sldId="2147483680"/>
          </pc:sldLayoutMkLst>
          <pc:spChg chg="mod">
            <ac:chgData name="Cristian Chilipirea" userId="34ab170da5908fc4" providerId="LiveId" clId="{5443DA35-A233-6E4D-9751-4254610B368C}" dt="2022-01-26T08:20:51.666" v="114" actId="207"/>
            <ac:spMkLst>
              <pc:docMk/>
              <pc:sldMasterMk cId="2081690684" sldId="2147483672"/>
              <pc:sldLayoutMk cId="1162852921" sldId="2147483680"/>
              <ac:spMk id="2" creationId="{E2B51F96-31A1-465B-8626-71443C6BD320}"/>
            </ac:spMkLst>
          </pc:spChg>
          <pc:spChg chg="mod">
            <ac:chgData name="Cristian Chilipirea" userId="34ab170da5908fc4" providerId="LiveId" clId="{5443DA35-A233-6E4D-9751-4254610B368C}" dt="2022-01-26T09:19:37.218" v="147" actId="207"/>
            <ac:spMkLst>
              <pc:docMk/>
              <pc:sldMasterMk cId="2081690684" sldId="2147483672"/>
              <pc:sldLayoutMk cId="1162852921" sldId="2147483680"/>
              <ac:spMk id="3" creationId="{8A385C0C-F993-408E-B406-BE3F4FF9AAFF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58.202" v="115" actId="207"/>
          <pc:sldLayoutMkLst>
            <pc:docMk/>
            <pc:sldMasterMk cId="2081690684" sldId="2147483672"/>
            <pc:sldLayoutMk cId="1682460526" sldId="2147483681"/>
          </pc:sldLayoutMkLst>
          <pc:spChg chg="mod">
            <ac:chgData name="Cristian Chilipirea" userId="34ab170da5908fc4" providerId="LiveId" clId="{5443DA35-A233-6E4D-9751-4254610B368C}" dt="2022-01-26T08:20:58.202" v="115" actId="207"/>
            <ac:spMkLst>
              <pc:docMk/>
              <pc:sldMasterMk cId="2081690684" sldId="2147483672"/>
              <pc:sldLayoutMk cId="1682460526" sldId="2147483681"/>
              <ac:spMk id="2" creationId="{2C53791C-1244-455E-A489-5F62B35CE4D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2.806" v="148" actId="207"/>
          <pc:sldLayoutMkLst>
            <pc:docMk/>
            <pc:sldMasterMk cId="2081690684" sldId="2147483672"/>
            <pc:sldLayoutMk cId="2553779274" sldId="2147483682"/>
          </pc:sldLayoutMkLst>
          <pc:spChg chg="mod">
            <ac:chgData name="Cristian Chilipirea" userId="34ab170da5908fc4" providerId="LiveId" clId="{5443DA35-A233-6E4D-9751-4254610B368C}" dt="2022-01-26T08:32:33.993" v="128" actId="207"/>
            <ac:spMkLst>
              <pc:docMk/>
              <pc:sldMasterMk cId="2081690684" sldId="2147483672"/>
              <pc:sldLayoutMk cId="2553779274" sldId="2147483682"/>
              <ac:spMk id="2" creationId="{BE96C3CC-2DE6-4E76-A1DA-4AD66E08749D}"/>
            </ac:spMkLst>
          </pc:spChg>
          <pc:spChg chg="mod">
            <ac:chgData name="Cristian Chilipirea" userId="34ab170da5908fc4" providerId="LiveId" clId="{5443DA35-A233-6E4D-9751-4254610B368C}" dt="2022-01-26T09:19:42.806" v="148" actId="207"/>
            <ac:spMkLst>
              <pc:docMk/>
              <pc:sldMasterMk cId="2081690684" sldId="2147483672"/>
              <pc:sldLayoutMk cId="2553779274" sldId="2147483682"/>
              <ac:spMk id="3" creationId="{75C246F6-966C-451C-AB86-C3B7513B08BA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6.080" v="149" actId="207"/>
          <pc:sldLayoutMkLst>
            <pc:docMk/>
            <pc:sldMasterMk cId="2081690684" sldId="2147483672"/>
            <pc:sldLayoutMk cId="659460248" sldId="2147483683"/>
          </pc:sldLayoutMkLst>
          <pc:spChg chg="mod">
            <ac:chgData name="Cristian Chilipirea" userId="34ab170da5908fc4" providerId="LiveId" clId="{5443DA35-A233-6E4D-9751-4254610B368C}" dt="2022-01-26T08:32:29.972" v="127" actId="207"/>
            <ac:spMkLst>
              <pc:docMk/>
              <pc:sldMasterMk cId="2081690684" sldId="2147483672"/>
              <pc:sldLayoutMk cId="659460248" sldId="2147483683"/>
              <ac:spMk id="2" creationId="{636A5849-4665-43D2-85E8-B0F08CA244A7}"/>
            </ac:spMkLst>
          </pc:spChg>
          <pc:spChg chg="mod">
            <ac:chgData name="Cristian Chilipirea" userId="34ab170da5908fc4" providerId="LiveId" clId="{5443DA35-A233-6E4D-9751-4254610B368C}" dt="2022-01-26T09:19:46.080" v="149" actId="207"/>
            <ac:spMkLst>
              <pc:docMk/>
              <pc:sldMasterMk cId="2081690684" sldId="2147483672"/>
              <pc:sldLayoutMk cId="659460248" sldId="2147483683"/>
              <ac:spMk id="3" creationId="{F9B4F4E6-3AF3-4D1A-9B22-A1F3854DF0C8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31" v="123" actId="2696"/>
          <pc:sldLayoutMkLst>
            <pc:docMk/>
            <pc:sldMasterMk cId="2081690684" sldId="2147483672"/>
            <pc:sldLayoutMk cId="4202444430" sldId="2147483684"/>
          </pc:sldLayoutMkLst>
          <pc:spChg chg="mod">
            <ac:chgData name="Cristian Chilipirea" userId="34ab170da5908fc4" providerId="LiveId" clId="{5443DA35-A233-6E4D-9751-4254610B368C}" dt="2022-01-26T08:21:11.227" v="118" actId="207"/>
            <ac:spMkLst>
              <pc:docMk/>
              <pc:sldMasterMk cId="2081690684" sldId="2147483672"/>
              <pc:sldLayoutMk cId="4202444430" sldId="2147483684"/>
              <ac:spMk id="4" creationId="{24EBED76-F28E-4D58-BB9E-1EE71E31493F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50" v="125" actId="2696"/>
          <pc:sldLayoutMkLst>
            <pc:docMk/>
            <pc:sldMasterMk cId="2081690684" sldId="2147483672"/>
            <pc:sldLayoutMk cId="815143044" sldId="2147483685"/>
          </pc:sldLayoutMkLst>
          <pc:spChg chg="mod">
            <ac:chgData name="Cristian Chilipirea" userId="34ab170da5908fc4" providerId="LiveId" clId="{5443DA35-A233-6E4D-9751-4254610B368C}" dt="2022-01-26T08:21:15.090" v="119" actId="207"/>
            <ac:spMkLst>
              <pc:docMk/>
              <pc:sldMasterMk cId="2081690684" sldId="2147483672"/>
              <pc:sldLayoutMk cId="815143044" sldId="2147483685"/>
              <ac:spMk id="4" creationId="{24EBED76-F28E-4D58-BB9E-1EE71E31493F}"/>
            </ac:spMkLst>
          </pc:spChg>
        </pc:sldLayoutChg>
        <pc:sldLayoutChg chg="del">
          <pc:chgData name="Cristian Chilipirea" userId="34ab170da5908fc4" providerId="LiveId" clId="{5443DA35-A233-6E4D-9751-4254610B368C}" dt="2022-01-26T08:32:25.548" v="124" actId="2696"/>
          <pc:sldLayoutMkLst>
            <pc:docMk/>
            <pc:sldMasterMk cId="2081690684" sldId="2147483672"/>
            <pc:sldLayoutMk cId="310036632" sldId="2147483686"/>
          </pc:sldLayoutMkLst>
        </pc:sldLayoutChg>
        <pc:sldLayoutChg chg="del">
          <pc:chgData name="Cristian Chilipirea" userId="34ab170da5908fc4" providerId="LiveId" clId="{5443DA35-A233-6E4D-9751-4254610B368C}" dt="2022-01-26T08:32:25.562" v="126" actId="2696"/>
          <pc:sldLayoutMkLst>
            <pc:docMk/>
            <pc:sldMasterMk cId="2081690684" sldId="2147483672"/>
            <pc:sldLayoutMk cId="3329884765" sldId="2147483687"/>
          </pc:sldLayoutMkLst>
        </pc:sldLayoutChg>
        <pc:sldLayoutChg chg="del">
          <pc:chgData name="Cristian Chilipirea" userId="34ab170da5908fc4" providerId="LiveId" clId="{5443DA35-A233-6E4D-9751-4254610B368C}" dt="2022-01-26T08:32:11.231" v="122" actId="2696"/>
          <pc:sldLayoutMkLst>
            <pc:docMk/>
            <pc:sldMasterMk cId="2081690684" sldId="2147483672"/>
            <pc:sldLayoutMk cId="2677558270" sldId="2147483688"/>
          </pc:sldLayoutMkLst>
        </pc:sldLayoutChg>
        <pc:sldLayoutChg chg="del">
          <pc:chgData name="Cristian Chilipirea" userId="34ab170da5908fc4" providerId="LiveId" clId="{5443DA35-A233-6E4D-9751-4254610B368C}" dt="2022-01-26T08:32:08.800" v="121" actId="2696"/>
          <pc:sldLayoutMkLst>
            <pc:docMk/>
            <pc:sldMasterMk cId="2081690684" sldId="2147483672"/>
            <pc:sldLayoutMk cId="3082794548" sldId="2147483689"/>
          </pc:sldLayoutMkLst>
        </pc:sldLayoutChg>
        <pc:sldLayoutChg chg="new del mod">
          <pc:chgData name="Cristian Chilipirea" userId="34ab170da5908fc4" providerId="LiveId" clId="{5443DA35-A233-6E4D-9751-4254610B368C}" dt="2022-01-26T08:13:27.121" v="67" actId="11236"/>
          <pc:sldLayoutMkLst>
            <pc:docMk/>
            <pc:sldMasterMk cId="2081690684" sldId="2147483672"/>
            <pc:sldLayoutMk cId="1159156982" sldId="2147483690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4.378" v="72"/>
        <pc:sldMasterMkLst>
          <pc:docMk/>
          <pc:sldMasterMk cId="2623015728" sldId="2147483690"/>
        </pc:sldMasterMkLst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7" creationId="{47EF9A10-33AB-164C-93AB-04445004BE01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8" creationId="{5884BC2D-E926-704A-A359-70C9A03CADE3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9" creationId="{0CA44052-8E6E-284F-B244-DDA239AA6092}"/>
          </ac:picMkLst>
        </pc:picChg>
        <pc:sldLayoutChg chg="addSp">
          <pc:chgData name="Cristian Chilipirea" userId="34ab170da5908fc4" providerId="LiveId" clId="{5443DA35-A233-6E4D-9751-4254610B368C}" dt="2022-01-26T08:15:24.378" v="72"/>
          <pc:sldLayoutMkLst>
            <pc:docMk/>
            <pc:sldMasterMk cId="2623015728" sldId="2147483690"/>
            <pc:sldLayoutMk cId="684541275" sldId="2147483691"/>
          </pc:sldLayoutMkLst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7" creationId="{6C27048B-3331-F542-9D70-0CEA2672EE5E}"/>
            </ac:picMkLst>
          </pc:picChg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8" creationId="{4F4953F8-41C2-B84F-8CD3-59D18D33B6BA}"/>
            </ac:picMkLst>
          </pc:picChg>
        </pc:sldLayoutChg>
      </pc:sldMasterChg>
      <pc:sldMasterChg chg="new del mod addSldLayout delSldLayout">
        <pc:chgData name="Cristian Chilipirea" userId="34ab170da5908fc4" providerId="LiveId" clId="{5443DA35-A233-6E4D-9751-4254610B368C}" dt="2022-01-26T08:13:32.316" v="69" actId="6938"/>
        <pc:sldMasterMkLst>
          <pc:docMk/>
          <pc:sldMasterMk cId="3829259824" sldId="2147483690"/>
        </pc:sldMasterMkLst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160536784" sldId="2147483691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82662926" sldId="2147483692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902569932" sldId="2147483693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574359428" sldId="2147483694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708525720" sldId="2147483695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751012942" sldId="2147483696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347011197" sldId="2147483697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076543718" sldId="2147483698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66885753" sldId="2147483699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353887025" sldId="2147483700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24029243" sldId="2147483701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8.705" v="89"/>
        <pc:sldMasterMkLst>
          <pc:docMk/>
          <pc:sldMasterMk cId="3018731690" sldId="2147483703"/>
        </pc:sldMasterMkLst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7" creationId="{53949097-A83E-7C46-B95A-93F6BA92096F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8" creationId="{7C32C7F9-916D-F347-865F-3DA04FC6F32D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9" creationId="{9C4E43BD-9DFA-1A47-9511-9FC30F849332}"/>
          </ac:picMkLst>
        </pc:picChg>
        <pc:sldLayoutChg chg="addSp">
          <pc:chgData name="Cristian Chilipirea" userId="34ab170da5908fc4" providerId="LiveId" clId="{5443DA35-A233-6E4D-9751-4254610B368C}" dt="2022-01-26T08:15:28.705" v="89"/>
          <pc:sldLayoutMkLst>
            <pc:docMk/>
            <pc:sldMasterMk cId="3018731690" sldId="2147483703"/>
            <pc:sldLayoutMk cId="1596442781" sldId="2147483704"/>
          </pc:sldLayoutMkLst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7" creationId="{5AF056B9-5372-F54A-BFB8-59AFFF989A6A}"/>
            </ac:picMkLst>
          </pc:picChg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8" creationId="{79D0FF31-CF61-9E4E-9A87-8CA2CEDF1FB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379" v="90"/>
        <pc:sldMasterMkLst>
          <pc:docMk/>
          <pc:sldMasterMk cId="3763682791" sldId="2147483716"/>
        </pc:sldMasterMkLst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7" creationId="{F3A92067-4F38-3C40-94BA-6634F8F0576C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8" creationId="{980CDAA9-129C-A541-A0FA-13EB03444D88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9" creationId="{EFFC30DD-0A10-A649-9E33-50E284D5817C}"/>
          </ac:picMkLst>
        </pc:picChg>
        <pc:sldLayoutChg chg="addSp">
          <pc:chgData name="Cristian Chilipirea" userId="34ab170da5908fc4" providerId="LiveId" clId="{5443DA35-A233-6E4D-9751-4254610B368C}" dt="2022-01-26T08:15:44.379" v="90"/>
          <pc:sldLayoutMkLst>
            <pc:docMk/>
            <pc:sldMasterMk cId="3763682791" sldId="2147483716"/>
            <pc:sldLayoutMk cId="1858251115" sldId="2147483717"/>
          </pc:sldLayoutMkLst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7" creationId="{5E171C40-612D-BF4C-8BF9-046847FE67A9}"/>
            </ac:picMkLst>
          </pc:picChg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8" creationId="{D510BE08-D71A-DA46-8AFC-783100343FD9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785" v="91"/>
        <pc:sldMasterMkLst>
          <pc:docMk/>
          <pc:sldMasterMk cId="2847333100" sldId="2147483729"/>
        </pc:sldMasterMkLst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7" creationId="{E3E4E818-E7E1-2D4F-800A-18718ED7DD40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8" creationId="{3886E040-9F61-0B49-AF6C-3CEAFADE7E1E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9" creationId="{F14FFDF1-FBD1-EC4A-AB85-6C5AF1A05F5C}"/>
          </ac:picMkLst>
        </pc:picChg>
        <pc:sldLayoutChg chg="addSp">
          <pc:chgData name="Cristian Chilipirea" userId="34ab170da5908fc4" providerId="LiveId" clId="{5443DA35-A233-6E4D-9751-4254610B368C}" dt="2022-01-26T08:15:44.785" v="91"/>
          <pc:sldLayoutMkLst>
            <pc:docMk/>
            <pc:sldMasterMk cId="2847333100" sldId="2147483729"/>
            <pc:sldLayoutMk cId="3967214875" sldId="2147483730"/>
          </pc:sldLayoutMkLst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7" creationId="{B5E711F7-2822-D441-9F3E-9A4777DD3F0D}"/>
            </ac:picMkLst>
          </pc:picChg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8" creationId="{83679C38-99CA-4A46-BA3F-9499B1C144C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5.198" v="92"/>
        <pc:sldMasterMkLst>
          <pc:docMk/>
          <pc:sldMasterMk cId="2478097242" sldId="2147483742"/>
        </pc:sldMasterMkLst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7" creationId="{FEC6B925-D27B-C34E-A8A6-000783981603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8" creationId="{BB942EB2-123B-734E-931B-06841BC62B80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9" creationId="{322CCFE0-3261-6646-B3C5-A45E8479F197}"/>
          </ac:picMkLst>
        </pc:picChg>
        <pc:sldLayoutChg chg="addSp">
          <pc:chgData name="Cristian Chilipirea" userId="34ab170da5908fc4" providerId="LiveId" clId="{5443DA35-A233-6E4D-9751-4254610B368C}" dt="2022-01-26T08:15:45.198" v="92"/>
          <pc:sldLayoutMkLst>
            <pc:docMk/>
            <pc:sldMasterMk cId="2478097242" sldId="2147483742"/>
            <pc:sldLayoutMk cId="2574816366" sldId="2147483743"/>
          </pc:sldLayoutMkLst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7" creationId="{EDB987C9-3797-BC4F-912C-093F82DAC80D}"/>
            </ac:picMkLst>
          </pc:picChg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8" creationId="{B446D96A-B46E-A446-8E35-3652B4F203CF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7.504" v="93"/>
        <pc:sldMasterMkLst>
          <pc:docMk/>
          <pc:sldMasterMk cId="1675056802" sldId="2147483755"/>
        </pc:sldMasterMkLst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7" creationId="{C12AF302-073E-DC4E-BB11-5FC05DC5365D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8" creationId="{01E51752-6EB7-704C-994D-0EADB0A271FE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9" creationId="{7C74854C-68C6-0546-8799-7BE32697E33F}"/>
          </ac:picMkLst>
        </pc:picChg>
        <pc:sldLayoutChg chg="addSp">
          <pc:chgData name="Cristian Chilipirea" userId="34ab170da5908fc4" providerId="LiveId" clId="{5443DA35-A233-6E4D-9751-4254610B368C}" dt="2022-01-26T08:15:47.504" v="93"/>
          <pc:sldLayoutMkLst>
            <pc:docMk/>
            <pc:sldMasterMk cId="1675056802" sldId="2147483755"/>
            <pc:sldLayoutMk cId="3568109819" sldId="2147483756"/>
          </pc:sldLayoutMkLst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7" creationId="{0A92FDD8-BFF3-6241-BF63-20A50DA9438D}"/>
            </ac:picMkLst>
          </pc:picChg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8" creationId="{E5C4EAC2-2BDF-2346-9E4F-EBFA1C28ED57}"/>
            </ac:picMkLst>
          </pc:picChg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081690684" sldId="2147483672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081690684" sldId="2147483672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081690684" sldId="2147483672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081690684" sldId="2147483672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081690684" sldId="2147483672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081690684" sldId="2147483672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081690684" sldId="2147483672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081690684" sldId="2147483672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081690684" sldId="2147483672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081690684" sldId="2147483672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081690684" sldId="2147483672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081690684" sldId="2147483672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081690684" sldId="2147483672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081690684" sldId="2147483672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081690684" sldId="2147483672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53FD879B-F69D-475A-9505-D7BDB870D901}"/>
    <pc:docChg chg="undo redo custSel addSld delSld modSld sldOrd">
      <pc:chgData name="Cristian Chilipirea" userId="34ab170da5908fc4" providerId="LiveId" clId="{53FD879B-F69D-475A-9505-D7BDB870D901}" dt="2022-02-23T07:51:09.843" v="2420" actId="207"/>
      <pc:docMkLst>
        <pc:docMk/>
      </pc:docMkLst>
      <pc:sldChg chg="modSp mod">
        <pc:chgData name="Cristian Chilipirea" userId="34ab170da5908fc4" providerId="LiveId" clId="{53FD879B-F69D-475A-9505-D7BDB870D901}" dt="2022-02-20T09:31:40.703" v="11" actId="20577"/>
        <pc:sldMkLst>
          <pc:docMk/>
          <pc:sldMk cId="736295071" sldId="256"/>
        </pc:sldMkLst>
        <pc:spChg chg="mod">
          <ac:chgData name="Cristian Chilipirea" userId="34ab170da5908fc4" providerId="LiveId" clId="{53FD879B-F69D-475A-9505-D7BDB870D901}" dt="2022-02-20T09:31:40.703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4936104" sldId="26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713726514" sldId="26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15425093" sldId="263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9525089" sldId="26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64313818" sldId="269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19771404" sldId="271"/>
        </pc:sldMkLst>
      </pc:sldChg>
      <pc:sldChg chg="add del">
        <pc:chgData name="Cristian Chilipirea" userId="34ab170da5908fc4" providerId="LiveId" clId="{53FD879B-F69D-475A-9505-D7BDB870D901}" dt="2022-02-20T11:43:44.161" v="1953"/>
        <pc:sldMkLst>
          <pc:docMk/>
          <pc:sldMk cId="297780895" sldId="28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005899310" sldId="325"/>
        </pc:sldMkLst>
      </pc:sldChg>
      <pc:sldChg chg="add del">
        <pc:chgData name="Cristian Chilipirea" userId="34ab170da5908fc4" providerId="LiveId" clId="{53FD879B-F69D-475A-9505-D7BDB870D901}" dt="2022-02-20T09:32:38.439" v="16"/>
        <pc:sldMkLst>
          <pc:docMk/>
          <pc:sldMk cId="2557965701" sldId="325"/>
        </pc:sldMkLst>
      </pc:sldChg>
      <pc:sldChg chg="new del">
        <pc:chgData name="Cristian Chilipirea" userId="34ab170da5908fc4" providerId="LiveId" clId="{53FD879B-F69D-475A-9505-D7BDB870D901}" dt="2022-02-20T09:32:35.447" v="14" actId="2696"/>
        <pc:sldMkLst>
          <pc:docMk/>
          <pc:sldMk cId="2974360326" sldId="32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75651250" sldId="32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393618686" sldId="32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24427689" sldId="32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451683083" sldId="329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895519449" sldId="33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18617486" sldId="33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83847539" sldId="332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49221574" sldId="334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8260054" sldId="33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70567944" sldId="33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143643878" sldId="33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4021038756" sldId="33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73424814" sldId="339"/>
        </pc:sldMkLst>
      </pc:sldChg>
      <pc:sldChg chg="modSp add mod">
        <pc:chgData name="Cristian Chilipirea" userId="34ab170da5908fc4" providerId="LiveId" clId="{53FD879B-F69D-475A-9505-D7BDB870D901}" dt="2022-02-20T09:33:32.506" v="29" actId="20577"/>
        <pc:sldMkLst>
          <pc:docMk/>
          <pc:sldMk cId="1860613395" sldId="861"/>
        </pc:sldMkLst>
        <pc:spChg chg="mod">
          <ac:chgData name="Cristian Chilipirea" userId="34ab170da5908fc4" providerId="LiveId" clId="{53FD879B-F69D-475A-9505-D7BDB870D901}" dt="2022-02-20T09:33:32.506" v="29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modSp add mod">
        <pc:chgData name="Cristian Chilipirea" userId="34ab170da5908fc4" providerId="LiveId" clId="{53FD879B-F69D-475A-9505-D7BDB870D901}" dt="2022-02-20T09:33:24.483" v="24" actId="207"/>
        <pc:sldMkLst>
          <pc:docMk/>
          <pc:sldMk cId="90668127" sldId="862"/>
        </pc:sldMkLst>
        <pc:spChg chg="mod">
          <ac:chgData name="Cristian Chilipirea" userId="34ab170da5908fc4" providerId="LiveId" clId="{53FD879B-F69D-475A-9505-D7BDB870D901}" dt="2022-02-20T09:33:00.335" v="19" actId="207"/>
          <ac:spMkLst>
            <pc:docMk/>
            <pc:sldMk cId="90668127" sldId="862"/>
            <ac:spMk id="5" creationId="{7A5A8900-5D1B-4357-94B4-CB9D80BAF841}"/>
          </ac:spMkLst>
        </pc:spChg>
        <pc:spChg chg="mod">
          <ac:chgData name="Cristian Chilipirea" userId="34ab170da5908fc4" providerId="LiveId" clId="{53FD879B-F69D-475A-9505-D7BDB870D901}" dt="2022-02-20T09:33:12.869" v="22" actId="207"/>
          <ac:spMkLst>
            <pc:docMk/>
            <pc:sldMk cId="90668127" sldId="862"/>
            <ac:spMk id="6" creationId="{AEFBD88F-9443-4299-A106-8FCCE7DEE80D}"/>
          </ac:spMkLst>
        </pc:spChg>
        <pc:spChg chg="mod">
          <ac:chgData name="Cristian Chilipirea" userId="34ab170da5908fc4" providerId="LiveId" clId="{53FD879B-F69D-475A-9505-D7BDB870D901}" dt="2022-02-20T09:33:24.483" v="24" actId="207"/>
          <ac:spMkLst>
            <pc:docMk/>
            <pc:sldMk cId="90668127" sldId="862"/>
            <ac:spMk id="7" creationId="{0361935D-11DB-4958-BFAF-A49659B889C4}"/>
          </ac:spMkLst>
        </pc:spChg>
      </pc:sldChg>
      <pc:sldChg chg="addSp delSp modSp add mod">
        <pc:chgData name="Cristian Chilipirea" userId="34ab170da5908fc4" providerId="LiveId" clId="{53FD879B-F69D-475A-9505-D7BDB870D901}" dt="2022-02-20T09:34:21.783" v="36" actId="207"/>
        <pc:sldMkLst>
          <pc:docMk/>
          <pc:sldMk cId="1473325822" sldId="863"/>
        </pc:sldMkLst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5" creationId="{7A5A8900-5D1B-4357-94B4-CB9D80BAF841}"/>
          </ac:spMkLst>
        </pc:spChg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6" creationId="{AEFBD88F-9443-4299-A106-8FCCE7DEE80D}"/>
          </ac:spMkLst>
        </pc:spChg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7" creationId="{0361935D-11DB-4958-BFAF-A49659B889C4}"/>
          </ac:spMkLst>
        </pc:spChg>
        <pc:spChg chg="mod">
          <ac:chgData name="Cristian Chilipirea" userId="34ab170da5908fc4" providerId="LiveId" clId="{53FD879B-F69D-475A-9505-D7BDB870D901}" dt="2022-02-20T09:33:58.120" v="32" actId="207"/>
          <ac:spMkLst>
            <pc:docMk/>
            <pc:sldMk cId="1473325822" sldId="863"/>
            <ac:spMk id="8" creationId="{5C14FDF4-82B3-4EC1-8BCA-5B52530FB639}"/>
          </ac:spMkLst>
        </pc:spChg>
        <pc:spChg chg="add mod">
          <ac:chgData name="Cristian Chilipirea" userId="34ab170da5908fc4" providerId="LiveId" clId="{53FD879B-F69D-475A-9505-D7BDB870D901}" dt="2022-02-20T09:34:06.076" v="33" actId="207"/>
          <ac:spMkLst>
            <pc:docMk/>
            <pc:sldMk cId="1473325822" sldId="863"/>
            <ac:spMk id="9" creationId="{3C8E72C4-05E0-4A8F-8181-C5B42E7FFF12}"/>
          </ac:spMkLst>
        </pc:spChg>
        <pc:spChg chg="add mod">
          <ac:chgData name="Cristian Chilipirea" userId="34ab170da5908fc4" providerId="LiveId" clId="{53FD879B-F69D-475A-9505-D7BDB870D901}" dt="2022-02-20T09:34:13.616" v="34" actId="207"/>
          <ac:spMkLst>
            <pc:docMk/>
            <pc:sldMk cId="1473325822" sldId="863"/>
            <ac:spMk id="10" creationId="{7DCA34CE-98B7-483A-B06D-F376D2A8F2CB}"/>
          </ac:spMkLst>
        </pc:spChg>
        <pc:spChg chg="add mod">
          <ac:chgData name="Cristian Chilipirea" userId="34ab170da5908fc4" providerId="LiveId" clId="{53FD879B-F69D-475A-9505-D7BDB870D901}" dt="2022-02-20T09:34:21.783" v="36" actId="207"/>
          <ac:spMkLst>
            <pc:docMk/>
            <pc:sldMk cId="1473325822" sldId="863"/>
            <ac:spMk id="11" creationId="{AEC02C5B-BA09-42EC-B17B-05E6BE72658B}"/>
          </ac:spMkLst>
        </pc:spChg>
      </pc:sldChg>
      <pc:sldChg chg="modSp add mod">
        <pc:chgData name="Cristian Chilipirea" userId="34ab170da5908fc4" providerId="LiveId" clId="{53FD879B-F69D-475A-9505-D7BDB870D901}" dt="2022-02-20T09:34:45.331" v="37" actId="207"/>
        <pc:sldMkLst>
          <pc:docMk/>
          <pc:sldMk cId="3774635008" sldId="864"/>
        </pc:sldMkLst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5" creationId="{6739674E-174F-4974-8813-CB01E56C6BC5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6" creationId="{8EE22B62-42BA-4431-B640-DE20A617867D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7" creationId="{4E50C5C5-9D14-4C96-BC06-FE4F127F9FE6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8" creationId="{8A248B81-1F50-4D85-B88E-50051D61B518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9" creationId="{DE37CF57-CC46-4403-8D7E-D3BF612F5AD3}"/>
          </ac:spMkLst>
        </pc:spChg>
      </pc:sldChg>
      <pc:sldChg chg="modSp add mod">
        <pc:chgData name="Cristian Chilipirea" userId="34ab170da5908fc4" providerId="LiveId" clId="{53FD879B-F69D-475A-9505-D7BDB870D901}" dt="2022-02-20T09:35:25.518" v="45" actId="207"/>
        <pc:sldMkLst>
          <pc:docMk/>
          <pc:sldMk cId="1306559233" sldId="865"/>
        </pc:sldMkLst>
        <pc:spChg chg="mod">
          <ac:chgData name="Cristian Chilipirea" userId="34ab170da5908fc4" providerId="LiveId" clId="{53FD879B-F69D-475A-9505-D7BDB870D901}" dt="2022-02-20T09:35:25.518" v="45" actId="207"/>
          <ac:spMkLst>
            <pc:docMk/>
            <pc:sldMk cId="1306559233" sldId="865"/>
            <ac:spMk id="5" creationId="{40CFFB83-5E47-48EF-BDB8-ED308938C0E5}"/>
          </ac:spMkLst>
        </pc:spChg>
        <pc:spChg chg="mod">
          <ac:chgData name="Cristian Chilipirea" userId="34ab170da5908fc4" providerId="LiveId" clId="{53FD879B-F69D-475A-9505-D7BDB870D901}" dt="2022-02-20T09:35:20.081" v="43" actId="207"/>
          <ac:spMkLst>
            <pc:docMk/>
            <pc:sldMk cId="1306559233" sldId="865"/>
            <ac:spMk id="6" creationId="{CE6CD871-60A1-4F30-87AF-B1B9509FA938}"/>
          </ac:spMkLst>
        </pc:spChg>
        <pc:spChg chg="mod">
          <ac:chgData name="Cristian Chilipirea" userId="34ab170da5908fc4" providerId="LiveId" clId="{53FD879B-F69D-475A-9505-D7BDB870D901}" dt="2022-02-20T09:35:16.155" v="42" actId="207"/>
          <ac:spMkLst>
            <pc:docMk/>
            <pc:sldMk cId="1306559233" sldId="865"/>
            <ac:spMk id="7" creationId="{263F304E-6A64-4A10-8ECC-09827EF55199}"/>
          </ac:spMkLst>
        </pc:spChg>
        <pc:spChg chg="mod">
          <ac:chgData name="Cristian Chilipirea" userId="34ab170da5908fc4" providerId="LiveId" clId="{53FD879B-F69D-475A-9505-D7BDB870D901}" dt="2022-02-20T09:34:56.725" v="38" actId="207"/>
          <ac:spMkLst>
            <pc:docMk/>
            <pc:sldMk cId="1306559233" sldId="865"/>
            <ac:spMk id="8" creationId="{32AB0A72-8DC6-4223-98B0-38A0E11200B4}"/>
          </ac:spMkLst>
        </pc:spChg>
      </pc:sldChg>
      <pc:sldChg chg="modSp add mod">
        <pc:chgData name="Cristian Chilipirea" userId="34ab170da5908fc4" providerId="LiveId" clId="{53FD879B-F69D-475A-9505-D7BDB870D901}" dt="2022-02-20T09:36:08.656" v="54" actId="207"/>
        <pc:sldMkLst>
          <pc:docMk/>
          <pc:sldMk cId="23303853" sldId="866"/>
        </pc:sldMkLst>
        <pc:spChg chg="mod">
          <ac:chgData name="Cristian Chilipirea" userId="34ab170da5908fc4" providerId="LiveId" clId="{53FD879B-F69D-475A-9505-D7BDB870D901}" dt="2022-02-20T09:35:56.420" v="50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53FD879B-F69D-475A-9505-D7BDB870D901}" dt="2022-02-20T09:36:02.554" v="52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53FD879B-F69D-475A-9505-D7BDB870D901}" dt="2022-02-20T09:36:08.656" v="54" actId="207"/>
          <ac:spMkLst>
            <pc:docMk/>
            <pc:sldMk cId="23303853" sldId="866"/>
            <ac:spMk id="7" creationId="{0361935D-11DB-4958-BFAF-A49659B889C4}"/>
          </ac:spMkLst>
        </pc:spChg>
        <pc:spChg chg="mod">
          <ac:chgData name="Cristian Chilipirea" userId="34ab170da5908fc4" providerId="LiveId" clId="{53FD879B-F69D-475A-9505-D7BDB870D901}" dt="2022-02-20T09:35:39.792" v="48" actId="207"/>
          <ac:spMkLst>
            <pc:docMk/>
            <pc:sldMk cId="23303853" sldId="866"/>
            <ac:spMk id="8" creationId="{73077CB0-6226-4F14-BEA9-1EF987A07EBA}"/>
          </ac:spMkLst>
        </pc:spChg>
      </pc:sldChg>
      <pc:sldChg chg="modSp add mod">
        <pc:chgData name="Cristian Chilipirea" userId="34ab170da5908fc4" providerId="LiveId" clId="{53FD879B-F69D-475A-9505-D7BDB870D901}" dt="2022-02-20T09:36:33.518" v="56" actId="207"/>
        <pc:sldMkLst>
          <pc:docMk/>
          <pc:sldMk cId="638341229" sldId="867"/>
        </pc:sldMkLst>
        <pc:spChg chg="mod">
          <ac:chgData name="Cristian Chilipirea" userId="34ab170da5908fc4" providerId="LiveId" clId="{53FD879B-F69D-475A-9505-D7BDB870D901}" dt="2022-02-20T09:36:33.518" v="56" actId="207"/>
          <ac:spMkLst>
            <pc:docMk/>
            <pc:sldMk cId="638341229" sldId="867"/>
            <ac:spMk id="5" creationId="{55BBA464-FA51-49C0-91E3-F00E73F9F8B6}"/>
          </ac:spMkLst>
        </pc:spChg>
        <pc:spChg chg="mod">
          <ac:chgData name="Cristian Chilipirea" userId="34ab170da5908fc4" providerId="LiveId" clId="{53FD879B-F69D-475A-9505-D7BDB870D901}" dt="2022-02-20T09:36:30.894" v="55" actId="207"/>
          <ac:spMkLst>
            <pc:docMk/>
            <pc:sldMk cId="638341229" sldId="867"/>
            <ac:spMk id="6" creationId="{FB65D7C8-7492-4812-8D0E-8ED83ADE49C7}"/>
          </ac:spMkLst>
        </pc:spChg>
      </pc:sldChg>
      <pc:sldChg chg="add">
        <pc:chgData name="Cristian Chilipirea" userId="34ab170da5908fc4" providerId="LiveId" clId="{53FD879B-F69D-475A-9505-D7BDB870D901}" dt="2022-02-20T09:32:43.647" v="17"/>
        <pc:sldMkLst>
          <pc:docMk/>
          <pc:sldMk cId="1223175715" sldId="868"/>
        </pc:sldMkLst>
      </pc:sldChg>
      <pc:sldChg chg="new">
        <pc:chgData name="Cristian Chilipirea" userId="34ab170da5908fc4" providerId="LiveId" clId="{53FD879B-F69D-475A-9505-D7BDB870D901}" dt="2022-02-20T09:45:49.544" v="60" actId="680"/>
        <pc:sldMkLst>
          <pc:docMk/>
          <pc:sldMk cId="920035070" sldId="869"/>
        </pc:sldMkLst>
      </pc:sldChg>
      <pc:sldChg chg="add del">
        <pc:chgData name="Cristian Chilipirea" userId="34ab170da5908fc4" providerId="LiveId" clId="{53FD879B-F69D-475A-9505-D7BDB870D901}" dt="2022-02-20T09:36:46.820" v="57" actId="47"/>
        <pc:sldMkLst>
          <pc:docMk/>
          <pc:sldMk cId="2344647383" sldId="869"/>
        </pc:sldMkLst>
      </pc:sldChg>
      <pc:sldChg chg="modSp new mod">
        <pc:chgData name="Cristian Chilipirea" userId="34ab170da5908fc4" providerId="LiveId" clId="{53FD879B-F69D-475A-9505-D7BDB870D901}" dt="2022-02-20T10:46:03.745" v="968" actId="122"/>
        <pc:sldMkLst>
          <pc:docMk/>
          <pc:sldMk cId="1030696312" sldId="870"/>
        </pc:sldMkLst>
        <pc:spChg chg="mod">
          <ac:chgData name="Cristian Chilipirea" userId="34ab170da5908fc4" providerId="LiveId" clId="{53FD879B-F69D-475A-9505-D7BDB870D901}" dt="2022-02-20T09:48:30.182" v="104" actId="790"/>
          <ac:spMkLst>
            <pc:docMk/>
            <pc:sldMk cId="1030696312" sldId="870"/>
            <ac:spMk id="3" creationId="{66F0B86D-9011-4CFF-AB2F-DB7C3C856B70}"/>
          </ac:spMkLst>
        </pc:spChg>
        <pc:spChg chg="mod">
          <ac:chgData name="Cristian Chilipirea" userId="34ab170da5908fc4" providerId="LiveId" clId="{53FD879B-F69D-475A-9505-D7BDB870D901}" dt="2022-02-20T10:46:03.745" v="968" actId="122"/>
          <ac:spMkLst>
            <pc:docMk/>
            <pc:sldMk cId="1030696312" sldId="870"/>
            <ac:spMk id="4" creationId="{8FC8B7AC-A425-46BF-8B90-07313C7D0B4A}"/>
          </ac:spMkLst>
        </pc:spChg>
      </pc:sldChg>
      <pc:sldChg chg="add del">
        <pc:chgData name="Cristian Chilipirea" userId="34ab170da5908fc4" providerId="LiveId" clId="{53FD879B-F69D-475A-9505-D7BDB870D901}" dt="2022-02-20T09:36:56.843" v="59" actId="47"/>
        <pc:sldMkLst>
          <pc:docMk/>
          <pc:sldMk cId="3396897197" sldId="871"/>
        </pc:sldMkLst>
      </pc:sldChg>
      <pc:sldChg chg="new">
        <pc:chgData name="Cristian Chilipirea" userId="34ab170da5908fc4" providerId="LiveId" clId="{53FD879B-F69D-475A-9505-D7BDB870D901}" dt="2022-02-20T09:46:08.637" v="103" actId="680"/>
        <pc:sldMkLst>
          <pc:docMk/>
          <pc:sldMk cId="3430842547" sldId="871"/>
        </pc:sldMkLst>
      </pc:sldChg>
      <pc:sldChg chg="addSp delSp modSp new mod ord">
        <pc:chgData name="Cristian Chilipirea" userId="34ab170da5908fc4" providerId="LiveId" clId="{53FD879B-F69D-475A-9505-D7BDB870D901}" dt="2022-02-20T11:50:00.128" v="1976" actId="20577"/>
        <pc:sldMkLst>
          <pc:docMk/>
          <pc:sldMk cId="65124586" sldId="872"/>
        </pc:sldMkLst>
        <pc:spChg chg="mod">
          <ac:chgData name="Cristian Chilipirea" userId="34ab170da5908fc4" providerId="LiveId" clId="{53FD879B-F69D-475A-9505-D7BDB870D901}" dt="2022-02-20T11:50:00.128" v="1976" actId="20577"/>
          <ac:spMkLst>
            <pc:docMk/>
            <pc:sldMk cId="65124586" sldId="872"/>
            <ac:spMk id="3" creationId="{717A6E49-CB0F-4C59-A138-3F766FC86A7A}"/>
          </ac:spMkLst>
        </pc:spChg>
        <pc:spChg chg="del">
          <ac:chgData name="Cristian Chilipirea" userId="34ab170da5908fc4" providerId="LiveId" clId="{53FD879B-F69D-475A-9505-D7BDB870D901}" dt="2022-02-20T09:52:48.930" v="129" actId="3680"/>
          <ac:spMkLst>
            <pc:docMk/>
            <pc:sldMk cId="65124586" sldId="872"/>
            <ac:spMk id="4" creationId="{6C4528BC-E80E-47DB-8DBD-09EC2332F549}"/>
          </ac:spMkLst>
        </pc:spChg>
        <pc:graphicFrameChg chg="add mod ord modGraphic">
          <ac:chgData name="Cristian Chilipirea" userId="34ab170da5908fc4" providerId="LiveId" clId="{53FD879B-F69D-475A-9505-D7BDB870D901}" dt="2022-02-20T11:49:52.385" v="1969" actId="1076"/>
          <ac:graphicFrameMkLst>
            <pc:docMk/>
            <pc:sldMk cId="65124586" sldId="872"/>
            <ac:graphicFrameMk id="5" creationId="{1144A274-70FB-474E-9CFF-4FCF9BAC0E69}"/>
          </ac:graphicFrameMkLst>
        </pc:graphicFrameChg>
      </pc:sldChg>
      <pc:sldChg chg="modSp new del mod">
        <pc:chgData name="Cristian Chilipirea" userId="34ab170da5908fc4" providerId="LiveId" clId="{53FD879B-F69D-475A-9505-D7BDB870D901}" dt="2022-02-20T09:52:30.739" v="117" actId="680"/>
        <pc:sldMkLst>
          <pc:docMk/>
          <pc:sldMk cId="315235003" sldId="872"/>
        </pc:sldMkLst>
        <pc:spChg chg="mod">
          <ac:chgData name="Cristian Chilipirea" userId="34ab170da5908fc4" providerId="LiveId" clId="{53FD879B-F69D-475A-9505-D7BDB870D901}" dt="2022-02-20T09:52:29.577" v="116" actId="20577"/>
          <ac:spMkLst>
            <pc:docMk/>
            <pc:sldMk cId="315235003" sldId="872"/>
            <ac:spMk id="3" creationId="{F58C2056-9EE8-4103-A9A4-0CEA3BE966CA}"/>
          </ac:spMkLst>
        </pc:spChg>
      </pc:sldChg>
      <pc:sldChg chg="add del">
        <pc:chgData name="Cristian Chilipirea" userId="34ab170da5908fc4" providerId="LiveId" clId="{53FD879B-F69D-475A-9505-D7BDB870D901}" dt="2022-02-20T09:36:55.594" v="58" actId="47"/>
        <pc:sldMkLst>
          <pc:docMk/>
          <pc:sldMk cId="3236984408" sldId="872"/>
        </pc:sldMkLst>
      </pc:sldChg>
      <pc:sldChg chg="addSp delSp modSp new mod ord">
        <pc:chgData name="Cristian Chilipirea" userId="34ab170da5908fc4" providerId="LiveId" clId="{53FD879B-F69D-475A-9505-D7BDB870D901}" dt="2022-02-20T11:35:53.868" v="1789"/>
        <pc:sldMkLst>
          <pc:docMk/>
          <pc:sldMk cId="1913729825" sldId="873"/>
        </pc:sldMkLst>
        <pc:spChg chg="del mod">
          <ac:chgData name="Cristian Chilipirea" userId="34ab170da5908fc4" providerId="LiveId" clId="{53FD879B-F69D-475A-9505-D7BDB870D901}" dt="2022-02-20T10:13:24.603" v="740" actId="478"/>
          <ac:spMkLst>
            <pc:docMk/>
            <pc:sldMk cId="1913729825" sldId="873"/>
            <ac:spMk id="3" creationId="{C2856B85-506C-4F64-BDE6-24B29ED8C584}"/>
          </ac:spMkLst>
        </pc:spChg>
        <pc:spChg chg="del">
          <ac:chgData name="Cristian Chilipirea" userId="34ab170da5908fc4" providerId="LiveId" clId="{53FD879B-F69D-475A-9505-D7BDB870D901}" dt="2022-02-20T09:56:56.699" v="274" actId="478"/>
          <ac:spMkLst>
            <pc:docMk/>
            <pc:sldMk cId="1913729825" sldId="873"/>
            <ac:spMk id="4" creationId="{ED705F10-8263-4D22-8B97-1EFAD988A023}"/>
          </ac:spMkLst>
        </pc:spChg>
        <pc:spChg chg="add del mod">
          <ac:chgData name="Cristian Chilipirea" userId="34ab170da5908fc4" providerId="LiveId" clId="{53FD879B-F69D-475A-9505-D7BDB870D901}" dt="2022-02-20T10:13:27.456" v="741" actId="478"/>
          <ac:spMkLst>
            <pc:docMk/>
            <pc:sldMk cId="1913729825" sldId="873"/>
            <ac:spMk id="7" creationId="{D2A3466B-91F2-4523-A8B0-30DF9EEF4C84}"/>
          </ac:spMkLst>
        </pc:spChg>
        <pc:graphicFrameChg chg="add mod modGraphic">
          <ac:chgData name="Cristian Chilipirea" userId="34ab170da5908fc4" providerId="LiveId" clId="{53FD879B-F69D-475A-9505-D7BDB870D901}" dt="2022-02-20T10:13:32.006" v="742" actId="1076"/>
          <ac:graphicFrameMkLst>
            <pc:docMk/>
            <pc:sldMk cId="1913729825" sldId="873"/>
            <ac:graphicFrameMk id="5" creationId="{A818E128-3AA3-4C81-A217-8039119E1BE2}"/>
          </ac:graphicFrameMkLst>
        </pc:graphicFrameChg>
      </pc:sldChg>
      <pc:sldChg chg="addSp delSp modSp new mod ord">
        <pc:chgData name="Cristian Chilipirea" userId="34ab170da5908fc4" providerId="LiveId" clId="{53FD879B-F69D-475A-9505-D7BDB870D901}" dt="2022-02-20T11:35:53.868" v="1789"/>
        <pc:sldMkLst>
          <pc:docMk/>
          <pc:sldMk cId="1907307896" sldId="874"/>
        </pc:sldMkLst>
        <pc:spChg chg="mod">
          <ac:chgData name="Cristian Chilipirea" userId="34ab170da5908fc4" providerId="LiveId" clId="{53FD879B-F69D-475A-9505-D7BDB870D901}" dt="2022-02-20T10:00:47.856" v="383" actId="20577"/>
          <ac:spMkLst>
            <pc:docMk/>
            <pc:sldMk cId="1907307896" sldId="874"/>
            <ac:spMk id="3" creationId="{1E3CAD1C-6666-4F1D-9166-902B208001A5}"/>
          </ac:spMkLst>
        </pc:spChg>
        <pc:spChg chg="del">
          <ac:chgData name="Cristian Chilipirea" userId="34ab170da5908fc4" providerId="LiveId" clId="{53FD879B-F69D-475A-9505-D7BDB870D901}" dt="2022-02-20T09:58:59.936" v="357"/>
          <ac:spMkLst>
            <pc:docMk/>
            <pc:sldMk cId="1907307896" sldId="874"/>
            <ac:spMk id="4" creationId="{61DE59C6-9724-4B8F-9ADE-BC89DB3A8B0B}"/>
          </ac:spMkLst>
        </pc:spChg>
        <pc:graphicFrameChg chg="add mod modGraphic">
          <ac:chgData name="Cristian Chilipirea" userId="34ab170da5908fc4" providerId="LiveId" clId="{53FD879B-F69D-475A-9505-D7BDB870D901}" dt="2022-02-20T10:00:39.726" v="379" actId="1076"/>
          <ac:graphicFrameMkLst>
            <pc:docMk/>
            <pc:sldMk cId="1907307896" sldId="874"/>
            <ac:graphicFrameMk id="5" creationId="{4134781E-3B26-487C-9A6A-C6C49C4024D6}"/>
          </ac:graphicFrameMkLst>
        </pc:graphicFrameChg>
      </pc:sldChg>
      <pc:sldChg chg="new ord">
        <pc:chgData name="Cristian Chilipirea" userId="34ab170da5908fc4" providerId="LiveId" clId="{53FD879B-F69D-475A-9505-D7BDB870D901}" dt="2022-02-20T11:11:33.692" v="1628"/>
        <pc:sldMkLst>
          <pc:docMk/>
          <pc:sldMk cId="1859709874" sldId="875"/>
        </pc:sldMkLst>
      </pc:sldChg>
      <pc:sldChg chg="addSp delSp modSp new mod modNotesTx">
        <pc:chgData name="Cristian Chilipirea" userId="34ab170da5908fc4" providerId="LiveId" clId="{53FD879B-F69D-475A-9505-D7BDB870D901}" dt="2022-02-20T10:59:42.371" v="1395" actId="1076"/>
        <pc:sldMkLst>
          <pc:docMk/>
          <pc:sldMk cId="3221882681" sldId="876"/>
        </pc:sldMkLst>
        <pc:spChg chg="mod">
          <ac:chgData name="Cristian Chilipirea" userId="34ab170da5908fc4" providerId="LiveId" clId="{53FD879B-F69D-475A-9505-D7BDB870D901}" dt="2022-02-20T10:47:16.411" v="983" actId="20577"/>
          <ac:spMkLst>
            <pc:docMk/>
            <pc:sldMk cId="3221882681" sldId="876"/>
            <ac:spMk id="3" creationId="{59BDA5FB-F3B6-4B07-848B-DEE63344C76F}"/>
          </ac:spMkLst>
        </pc:spChg>
        <pc:spChg chg="del">
          <ac:chgData name="Cristian Chilipirea" userId="34ab170da5908fc4" providerId="LiveId" clId="{53FD879B-F69D-475A-9505-D7BDB870D901}" dt="2022-02-20T10:47:20.491" v="984" actId="478"/>
          <ac:spMkLst>
            <pc:docMk/>
            <pc:sldMk cId="3221882681" sldId="876"/>
            <ac:spMk id="4" creationId="{70DE53AC-8E93-4772-A8E2-94721B155AF2}"/>
          </ac:spMkLst>
        </pc:spChg>
        <pc:spChg chg="add del">
          <ac:chgData name="Cristian Chilipirea" userId="34ab170da5908fc4" providerId="LiveId" clId="{53FD879B-F69D-475A-9505-D7BDB870D901}" dt="2022-02-20T10:48:20.282" v="989"/>
          <ac:spMkLst>
            <pc:docMk/>
            <pc:sldMk cId="3221882681" sldId="876"/>
            <ac:spMk id="7" creationId="{EFDC406D-3DAF-4334-84E9-35C1CAA6144D}"/>
          </ac:spMkLst>
        </pc:spChg>
        <pc:spChg chg="add del mod">
          <ac:chgData name="Cristian Chilipirea" userId="34ab170da5908fc4" providerId="LiveId" clId="{53FD879B-F69D-475A-9505-D7BDB870D901}" dt="2022-02-20T10:48:35.250" v="999"/>
          <ac:spMkLst>
            <pc:docMk/>
            <pc:sldMk cId="3221882681" sldId="876"/>
            <ac:spMk id="8" creationId="{C0AA0338-B1EE-4C40-BE4C-18C71AAB4F1B}"/>
          </ac:spMkLst>
        </pc:spChg>
        <pc:spChg chg="add mod">
          <ac:chgData name="Cristian Chilipirea" userId="34ab170da5908fc4" providerId="LiveId" clId="{53FD879B-F69D-475A-9505-D7BDB870D901}" dt="2022-02-20T10:49:01.476" v="1032" actId="1076"/>
          <ac:spMkLst>
            <pc:docMk/>
            <pc:sldMk cId="3221882681" sldId="876"/>
            <ac:spMk id="9" creationId="{DD2F19D2-A4E3-470A-9F54-95DC4A6A9245}"/>
          </ac:spMkLst>
        </pc:spChg>
        <pc:picChg chg="add mod">
          <ac:chgData name="Cristian Chilipirea" userId="34ab170da5908fc4" providerId="LiveId" clId="{53FD879B-F69D-475A-9505-D7BDB870D901}" dt="2022-02-20T10:48:09.935" v="987" actId="27614"/>
          <ac:picMkLst>
            <pc:docMk/>
            <pc:sldMk cId="3221882681" sldId="876"/>
            <ac:picMk id="6" creationId="{C44F1E8B-46CA-42A6-B4B7-0543CC7228AF}"/>
          </ac:picMkLst>
        </pc:picChg>
        <pc:picChg chg="add mod">
          <ac:chgData name="Cristian Chilipirea" userId="34ab170da5908fc4" providerId="LiveId" clId="{53FD879B-F69D-475A-9505-D7BDB870D901}" dt="2022-02-20T10:59:09.110" v="1391" actId="1076"/>
          <ac:picMkLst>
            <pc:docMk/>
            <pc:sldMk cId="3221882681" sldId="876"/>
            <ac:picMk id="11" creationId="{52F8581A-5CF7-4DA2-8C2C-6780D0DBB8E9}"/>
          </ac:picMkLst>
        </pc:picChg>
        <pc:picChg chg="add del">
          <ac:chgData name="Cristian Chilipirea" userId="34ab170da5908fc4" providerId="LiveId" clId="{53FD879B-F69D-475A-9505-D7BDB870D901}" dt="2022-02-20T10:48:20.282" v="989"/>
          <ac:picMkLst>
            <pc:docMk/>
            <pc:sldMk cId="3221882681" sldId="876"/>
            <ac:picMk id="1026" creationId="{7C56AF14-E1C9-466E-9C69-40E060E81046}"/>
          </ac:picMkLst>
        </pc:picChg>
        <pc:picChg chg="add del mod">
          <ac:chgData name="Cristian Chilipirea" userId="34ab170da5908fc4" providerId="LiveId" clId="{53FD879B-F69D-475A-9505-D7BDB870D901}" dt="2022-02-20T10:48:35.250" v="999"/>
          <ac:picMkLst>
            <pc:docMk/>
            <pc:sldMk cId="3221882681" sldId="876"/>
            <ac:picMk id="1028" creationId="{C9AA1396-730E-45A5-91B9-89573683ED42}"/>
          </ac:picMkLst>
        </pc:picChg>
        <pc:picChg chg="add mod">
          <ac:chgData name="Cristian Chilipirea" userId="34ab170da5908fc4" providerId="LiveId" clId="{53FD879B-F69D-475A-9505-D7BDB870D901}" dt="2022-02-20T10:59:42.371" v="1395" actId="1076"/>
          <ac:picMkLst>
            <pc:docMk/>
            <pc:sldMk cId="3221882681" sldId="876"/>
            <ac:picMk id="1030" creationId="{00155477-AC8B-4BCF-9035-2C4B04A0B20C}"/>
          </ac:picMkLst>
        </pc:picChg>
      </pc:sldChg>
      <pc:sldChg chg="addSp delSp modSp new mod modNotesTx">
        <pc:chgData name="Cristian Chilipirea" userId="34ab170da5908fc4" providerId="LiveId" clId="{53FD879B-F69D-475A-9505-D7BDB870D901}" dt="2022-02-20T11:13:06.134" v="1664" actId="20577"/>
        <pc:sldMkLst>
          <pc:docMk/>
          <pc:sldMk cId="3292026957" sldId="877"/>
        </pc:sldMkLst>
        <pc:spChg chg="mod">
          <ac:chgData name="Cristian Chilipirea" userId="34ab170da5908fc4" providerId="LiveId" clId="{53FD879B-F69D-475A-9505-D7BDB870D901}" dt="2022-02-20T11:00:51.472" v="1416" actId="20577"/>
          <ac:spMkLst>
            <pc:docMk/>
            <pc:sldMk cId="3292026957" sldId="877"/>
            <ac:spMk id="3" creationId="{4C325478-0095-463D-A056-27D3A1806CDC}"/>
          </ac:spMkLst>
        </pc:spChg>
        <pc:spChg chg="del">
          <ac:chgData name="Cristian Chilipirea" userId="34ab170da5908fc4" providerId="LiveId" clId="{53FD879B-F69D-475A-9505-D7BDB870D901}" dt="2022-02-20T11:00:59.224" v="1417" actId="478"/>
          <ac:spMkLst>
            <pc:docMk/>
            <pc:sldMk cId="3292026957" sldId="877"/>
            <ac:spMk id="4" creationId="{D3E9C426-0D40-42A8-9758-5ABEB37E9EF9}"/>
          </ac:spMkLst>
        </pc:spChg>
        <pc:spChg chg="add del mod">
          <ac:chgData name="Cristian Chilipirea" userId="34ab170da5908fc4" providerId="LiveId" clId="{53FD879B-F69D-475A-9505-D7BDB870D901}" dt="2022-02-20T11:03:30.532" v="1427" actId="478"/>
          <ac:spMkLst>
            <pc:docMk/>
            <pc:sldMk cId="3292026957" sldId="877"/>
            <ac:spMk id="6" creationId="{D01C0C86-9579-404F-8071-BA501668DE16}"/>
          </ac:spMkLst>
        </pc:spChg>
        <pc:spChg chg="add mod">
          <ac:chgData name="Cristian Chilipirea" userId="34ab170da5908fc4" providerId="LiveId" clId="{53FD879B-F69D-475A-9505-D7BDB870D901}" dt="2022-02-20T11:08:07.897" v="1623" actId="14100"/>
          <ac:spMkLst>
            <pc:docMk/>
            <pc:sldMk cId="3292026957" sldId="877"/>
            <ac:spMk id="11" creationId="{CB8938D8-B8C6-4BD3-B77B-AEDA13E929BD}"/>
          </ac:spMkLst>
        </pc:spChg>
        <pc:graphicFrameChg chg="add mod modGraphic">
          <ac:chgData name="Cristian Chilipirea" userId="34ab170da5908fc4" providerId="LiveId" clId="{53FD879B-F69D-475A-9505-D7BDB870D901}" dt="2022-02-20T11:08:41.777" v="1625" actId="1076"/>
          <ac:graphicFrameMkLst>
            <pc:docMk/>
            <pc:sldMk cId="3292026957" sldId="877"/>
            <ac:graphicFrameMk id="9" creationId="{78E77CF2-17E0-456D-853A-381569D394E6}"/>
          </ac:graphicFrameMkLst>
        </pc:graphicFrameChg>
        <pc:picChg chg="add mod">
          <ac:chgData name="Cristian Chilipirea" userId="34ab170da5908fc4" providerId="LiveId" clId="{53FD879B-F69D-475A-9505-D7BDB870D901}" dt="2022-02-20T11:03:52.868" v="1435" actId="1076"/>
          <ac:picMkLst>
            <pc:docMk/>
            <pc:sldMk cId="3292026957" sldId="877"/>
            <ac:picMk id="8" creationId="{417061E7-FBB1-4EC6-8B3D-6E780B3519F6}"/>
          </ac:picMkLst>
        </pc:picChg>
      </pc:sldChg>
      <pc:sldChg chg="new del">
        <pc:chgData name="Cristian Chilipirea" userId="34ab170da5908fc4" providerId="LiveId" clId="{53FD879B-F69D-475A-9505-D7BDB870D901}" dt="2022-02-20T11:49:14.335" v="1968" actId="47"/>
        <pc:sldMkLst>
          <pc:docMk/>
          <pc:sldMk cId="4105207147" sldId="878"/>
        </pc:sldMkLst>
      </pc:sldChg>
      <pc:sldChg chg="new">
        <pc:chgData name="Cristian Chilipirea" userId="34ab170da5908fc4" providerId="LiveId" clId="{53FD879B-F69D-475A-9505-D7BDB870D901}" dt="2022-02-20T11:11:14.164" v="1626" actId="680"/>
        <pc:sldMkLst>
          <pc:docMk/>
          <pc:sldMk cId="2611131230" sldId="879"/>
        </pc:sldMkLst>
      </pc:sldChg>
      <pc:sldChg chg="addSp delSp modSp new mod">
        <pc:chgData name="Cristian Chilipirea" userId="34ab170da5908fc4" providerId="LiveId" clId="{53FD879B-F69D-475A-9505-D7BDB870D901}" dt="2022-02-20T11:12:33.648" v="1637"/>
        <pc:sldMkLst>
          <pc:docMk/>
          <pc:sldMk cId="3278109011" sldId="880"/>
        </pc:sldMkLst>
        <pc:spChg chg="mod">
          <ac:chgData name="Cristian Chilipirea" userId="34ab170da5908fc4" providerId="LiveId" clId="{53FD879B-F69D-475A-9505-D7BDB870D901}" dt="2022-02-20T11:12:33.648" v="1637"/>
          <ac:spMkLst>
            <pc:docMk/>
            <pc:sldMk cId="3278109011" sldId="880"/>
            <ac:spMk id="3" creationId="{D4239D23-DF1D-4545-AC26-875688B8D64F}"/>
          </ac:spMkLst>
        </pc:spChg>
        <pc:spChg chg="del">
          <ac:chgData name="Cristian Chilipirea" userId="34ab170da5908fc4" providerId="LiveId" clId="{53FD879B-F69D-475A-9505-D7BDB870D901}" dt="2022-02-20T11:12:02.506" v="1631" actId="478"/>
          <ac:spMkLst>
            <pc:docMk/>
            <pc:sldMk cId="3278109011" sldId="880"/>
            <ac:spMk id="4" creationId="{9B8E7A9D-C3CC-42D1-A0F1-51456F75F6E5}"/>
          </ac:spMkLst>
        </pc:spChg>
        <pc:spChg chg="add mod">
          <ac:chgData name="Cristian Chilipirea" userId="34ab170da5908fc4" providerId="LiveId" clId="{53FD879B-F69D-475A-9505-D7BDB870D901}" dt="2022-02-20T11:12:26.560" v="1636" actId="14100"/>
          <ac:spMkLst>
            <pc:docMk/>
            <pc:sldMk cId="3278109011" sldId="880"/>
            <ac:spMk id="5" creationId="{38B11C94-B8AF-40A1-BE82-0178AB3E568C}"/>
          </ac:spMkLst>
        </pc:spChg>
        <pc:spChg chg="add mod">
          <ac:chgData name="Cristian Chilipirea" userId="34ab170da5908fc4" providerId="LiveId" clId="{53FD879B-F69D-475A-9505-D7BDB870D901}" dt="2022-02-20T11:12:17.175" v="1634" actId="207"/>
          <ac:spMkLst>
            <pc:docMk/>
            <pc:sldMk cId="3278109011" sldId="880"/>
            <ac:spMk id="6" creationId="{6B0AF19A-76EA-4DDE-8E8F-3143352FBEA5}"/>
          </ac:spMkLst>
        </pc:spChg>
      </pc:sldChg>
      <pc:sldChg chg="addSp delSp modSp new mod">
        <pc:chgData name="Cristian Chilipirea" userId="34ab170da5908fc4" providerId="LiveId" clId="{53FD879B-F69D-475A-9505-D7BDB870D901}" dt="2022-02-20T11:25:24.710" v="1720" actId="115"/>
        <pc:sldMkLst>
          <pc:docMk/>
          <pc:sldMk cId="1967746673" sldId="881"/>
        </pc:sldMkLst>
        <pc:spChg chg="mod">
          <ac:chgData name="Cristian Chilipirea" userId="34ab170da5908fc4" providerId="LiveId" clId="{53FD879B-F69D-475A-9505-D7BDB870D901}" dt="2022-02-20T11:15:57.797" v="1666"/>
          <ac:spMkLst>
            <pc:docMk/>
            <pc:sldMk cId="1967746673" sldId="881"/>
            <ac:spMk id="3" creationId="{B9580373-8B22-4925-A0F5-026BF75B3BB1}"/>
          </ac:spMkLst>
        </pc:spChg>
        <pc:spChg chg="del">
          <ac:chgData name="Cristian Chilipirea" userId="34ab170da5908fc4" providerId="LiveId" clId="{53FD879B-F69D-475A-9505-D7BDB870D901}" dt="2022-02-20T11:16:00.301" v="1667" actId="478"/>
          <ac:spMkLst>
            <pc:docMk/>
            <pc:sldMk cId="1967746673" sldId="881"/>
            <ac:spMk id="4" creationId="{594FC909-98BE-4483-86C2-39B0154496F6}"/>
          </ac:spMkLst>
        </pc:spChg>
        <pc:spChg chg="add del mod">
          <ac:chgData name="Cristian Chilipirea" userId="34ab170da5908fc4" providerId="LiveId" clId="{53FD879B-F69D-475A-9505-D7BDB870D901}" dt="2022-02-20T11:18:10.716" v="1701"/>
          <ac:spMkLst>
            <pc:docMk/>
            <pc:sldMk cId="1967746673" sldId="881"/>
            <ac:spMk id="8" creationId="{0BE70771-2B54-4663-A221-D026521D8D4E}"/>
          </ac:spMkLst>
        </pc:spChg>
        <pc:spChg chg="add del mod">
          <ac:chgData name="Cristian Chilipirea" userId="34ab170da5908fc4" providerId="LiveId" clId="{53FD879B-F69D-475A-9505-D7BDB870D901}" dt="2022-02-20T11:18:14.093" v="1707"/>
          <ac:spMkLst>
            <pc:docMk/>
            <pc:sldMk cId="1967746673" sldId="881"/>
            <ac:spMk id="10" creationId="{D1D46920-7538-4F5B-95A8-3B1048436254}"/>
          </ac:spMkLst>
        </pc:spChg>
        <pc:spChg chg="add mod">
          <ac:chgData name="Cristian Chilipirea" userId="34ab170da5908fc4" providerId="LiveId" clId="{53FD879B-F69D-475A-9505-D7BDB870D901}" dt="2022-02-20T11:18:16.872" v="1709" actId="1076"/>
          <ac:spMkLst>
            <pc:docMk/>
            <pc:sldMk cId="1967746673" sldId="881"/>
            <ac:spMk id="11" creationId="{C824CA01-2E65-472D-AC02-09B57F0AF97D}"/>
          </ac:spMkLst>
        </pc:spChg>
        <pc:spChg chg="add mod">
          <ac:chgData name="Cristian Chilipirea" userId="34ab170da5908fc4" providerId="LiveId" clId="{53FD879B-F69D-475A-9505-D7BDB870D901}" dt="2022-02-20T11:25:24.710" v="1720" actId="115"/>
          <ac:spMkLst>
            <pc:docMk/>
            <pc:sldMk cId="1967746673" sldId="881"/>
            <ac:spMk id="13" creationId="{DA9AB1BA-369C-440A-A964-DA33D343832E}"/>
          </ac:spMkLst>
        </pc:spChg>
        <pc:graphicFrameChg chg="add mod modGraphic">
          <ac:chgData name="Cristian Chilipirea" userId="34ab170da5908fc4" providerId="LiveId" clId="{53FD879B-F69D-475A-9505-D7BDB870D901}" dt="2022-02-20T11:17:52.762" v="1699" actId="20577"/>
          <ac:graphicFrameMkLst>
            <pc:docMk/>
            <pc:sldMk cId="1967746673" sldId="881"/>
            <ac:graphicFrameMk id="7" creationId="{B78BA656-7A87-4D9A-AAEC-137A45187B2B}"/>
          </ac:graphicFrameMkLst>
        </pc:graphicFrameChg>
        <pc:picChg chg="add mod">
          <ac:chgData name="Cristian Chilipirea" userId="34ab170da5908fc4" providerId="LiveId" clId="{53FD879B-F69D-475A-9505-D7BDB870D901}" dt="2022-02-20T11:16:22.828" v="1672" actId="14100"/>
          <ac:picMkLst>
            <pc:docMk/>
            <pc:sldMk cId="1967746673" sldId="881"/>
            <ac:picMk id="6" creationId="{B8330571-DB82-4BEF-BBCC-2E191BE37E10}"/>
          </ac:picMkLst>
        </pc:picChg>
        <pc:picChg chg="add del">
          <ac:chgData name="Cristian Chilipirea" userId="34ab170da5908fc4" providerId="LiveId" clId="{53FD879B-F69D-475A-9505-D7BDB870D901}" dt="2022-02-20T11:18:11.370" v="1703"/>
          <ac:picMkLst>
            <pc:docMk/>
            <pc:sldMk cId="1967746673" sldId="881"/>
            <ac:picMk id="9" creationId="{9370BE5A-BAC7-448E-9978-D7B0FD09C717}"/>
          </ac:picMkLst>
        </pc:picChg>
      </pc:sldChg>
      <pc:sldChg chg="addSp delSp modSp new mod">
        <pc:chgData name="Cristian Chilipirea" userId="34ab170da5908fc4" providerId="LiveId" clId="{53FD879B-F69D-475A-9505-D7BDB870D901}" dt="2022-02-20T11:26:15.312" v="1730"/>
        <pc:sldMkLst>
          <pc:docMk/>
          <pc:sldMk cId="183991205" sldId="882"/>
        </pc:sldMkLst>
        <pc:spChg chg="mod">
          <ac:chgData name="Cristian Chilipirea" userId="34ab170da5908fc4" providerId="LiveId" clId="{53FD879B-F69D-475A-9505-D7BDB870D901}" dt="2022-02-20T11:26:15.312" v="1730"/>
          <ac:spMkLst>
            <pc:docMk/>
            <pc:sldMk cId="183991205" sldId="882"/>
            <ac:spMk id="3" creationId="{A7E09F1C-F6AF-4B9A-9A9F-3F1F3A28A672}"/>
          </ac:spMkLst>
        </pc:spChg>
        <pc:spChg chg="del">
          <ac:chgData name="Cristian Chilipirea" userId="34ab170da5908fc4" providerId="LiveId" clId="{53FD879B-F69D-475A-9505-D7BDB870D901}" dt="2022-02-20T11:25:51.337" v="1722" actId="478"/>
          <ac:spMkLst>
            <pc:docMk/>
            <pc:sldMk cId="183991205" sldId="882"/>
            <ac:spMk id="4" creationId="{06A7846C-69B1-4FFA-90D4-9AD07A10DB6A}"/>
          </ac:spMkLst>
        </pc:spChg>
        <pc:spChg chg="add mod">
          <ac:chgData name="Cristian Chilipirea" userId="34ab170da5908fc4" providerId="LiveId" clId="{53FD879B-F69D-475A-9505-D7BDB870D901}" dt="2022-02-20T11:26:08.601" v="1729" actId="1076"/>
          <ac:spMkLst>
            <pc:docMk/>
            <pc:sldMk cId="183991205" sldId="882"/>
            <ac:spMk id="5" creationId="{52F12876-64F7-4B26-906B-3A40058A6062}"/>
          </ac:spMkLst>
        </pc:spChg>
      </pc:sldChg>
      <pc:sldChg chg="addSp delSp modSp new mod modNotesTx">
        <pc:chgData name="Cristian Chilipirea" userId="34ab170da5908fc4" providerId="LiveId" clId="{53FD879B-F69D-475A-9505-D7BDB870D901}" dt="2022-02-20T11:31:10.166" v="1758" actId="20577"/>
        <pc:sldMkLst>
          <pc:docMk/>
          <pc:sldMk cId="871782302" sldId="883"/>
        </pc:sldMkLst>
        <pc:spChg chg="mod">
          <ac:chgData name="Cristian Chilipirea" userId="34ab170da5908fc4" providerId="LiveId" clId="{53FD879B-F69D-475A-9505-D7BDB870D901}" dt="2022-02-20T11:28:39.729" v="1736"/>
          <ac:spMkLst>
            <pc:docMk/>
            <pc:sldMk cId="871782302" sldId="883"/>
            <ac:spMk id="3" creationId="{582C5C2B-35E4-4667-A4AD-B4E6C3D01C08}"/>
          </ac:spMkLst>
        </pc:spChg>
        <pc:spChg chg="del">
          <ac:chgData name="Cristian Chilipirea" userId="34ab170da5908fc4" providerId="LiveId" clId="{53FD879B-F69D-475A-9505-D7BDB870D901}" dt="2022-02-20T11:28:25.761" v="1732" actId="478"/>
          <ac:spMkLst>
            <pc:docMk/>
            <pc:sldMk cId="871782302" sldId="883"/>
            <ac:spMk id="4" creationId="{F21E48A1-D6F0-415E-8C32-552B67EFED0D}"/>
          </ac:spMkLst>
        </pc:spChg>
        <pc:spChg chg="add mod">
          <ac:chgData name="Cristian Chilipirea" userId="34ab170da5908fc4" providerId="LiveId" clId="{53FD879B-F69D-475A-9505-D7BDB870D901}" dt="2022-02-20T11:28:35.842" v="1735" actId="1076"/>
          <ac:spMkLst>
            <pc:docMk/>
            <pc:sldMk cId="871782302" sldId="883"/>
            <ac:spMk id="5" creationId="{3B91A796-77BC-4C39-B2C0-9213F61016C6}"/>
          </ac:spMkLst>
        </pc:spChg>
        <pc:spChg chg="add mod">
          <ac:chgData name="Cristian Chilipirea" userId="34ab170da5908fc4" providerId="LiveId" clId="{53FD879B-F69D-475A-9505-D7BDB870D901}" dt="2022-02-20T11:28:35.842" v="1735" actId="1076"/>
          <ac:spMkLst>
            <pc:docMk/>
            <pc:sldMk cId="871782302" sldId="883"/>
            <ac:spMk id="6" creationId="{C812A99E-72BB-4D80-80CD-BBEDBD80D59A}"/>
          </ac:spMkLst>
        </pc:spChg>
      </pc:sldChg>
      <pc:sldChg chg="addSp delSp modSp new mod modAnim modNotesTx">
        <pc:chgData name="Cristian Chilipirea" userId="34ab170da5908fc4" providerId="LiveId" clId="{53FD879B-F69D-475A-9505-D7BDB870D901}" dt="2022-02-20T11:31:17.286" v="1762" actId="20577"/>
        <pc:sldMkLst>
          <pc:docMk/>
          <pc:sldMk cId="3754049845" sldId="884"/>
        </pc:sldMkLst>
        <pc:spChg chg="mod">
          <ac:chgData name="Cristian Chilipirea" userId="34ab170da5908fc4" providerId="LiveId" clId="{53FD879B-F69D-475A-9505-D7BDB870D901}" dt="2022-02-20T11:31:01.317" v="1752"/>
          <ac:spMkLst>
            <pc:docMk/>
            <pc:sldMk cId="3754049845" sldId="884"/>
            <ac:spMk id="3" creationId="{856C9E2F-CFFB-4677-8BA0-A6976222384C}"/>
          </ac:spMkLst>
        </pc:spChg>
        <pc:spChg chg="del">
          <ac:chgData name="Cristian Chilipirea" userId="34ab170da5908fc4" providerId="LiveId" clId="{53FD879B-F69D-475A-9505-D7BDB870D901}" dt="2022-02-20T11:30:47.578" v="1738" actId="478"/>
          <ac:spMkLst>
            <pc:docMk/>
            <pc:sldMk cId="3754049845" sldId="884"/>
            <ac:spMk id="4" creationId="{BD3CC0DE-197B-41FD-9ED8-E5D371F635E9}"/>
          </ac:spMkLst>
        </pc:spChg>
        <pc:spChg chg="add mod">
          <ac:chgData name="Cristian Chilipirea" userId="34ab170da5908fc4" providerId="LiveId" clId="{53FD879B-F69D-475A-9505-D7BDB870D901}" dt="2022-02-20T11:30:57.495" v="1751" actId="1076"/>
          <ac:spMkLst>
            <pc:docMk/>
            <pc:sldMk cId="3754049845" sldId="884"/>
            <ac:spMk id="5" creationId="{63C25AC9-079B-45FD-AA0D-6E7369B4B622}"/>
          </ac:spMkLst>
        </pc:spChg>
      </pc:sldChg>
      <pc:sldChg chg="modSp new mod">
        <pc:chgData name="Cristian Chilipirea" userId="34ab170da5908fc4" providerId="LiveId" clId="{53FD879B-F69D-475A-9505-D7BDB870D901}" dt="2022-02-20T11:42:45.374" v="1950" actId="14100"/>
        <pc:sldMkLst>
          <pc:docMk/>
          <pc:sldMk cId="1002668673" sldId="885"/>
        </pc:sldMkLst>
        <pc:spChg chg="mod">
          <ac:chgData name="Cristian Chilipirea" userId="34ab170da5908fc4" providerId="LiveId" clId="{53FD879B-F69D-475A-9505-D7BDB870D901}" dt="2022-02-20T11:42:25.719" v="1942" actId="27636"/>
          <ac:spMkLst>
            <pc:docMk/>
            <pc:sldMk cId="1002668673" sldId="885"/>
            <ac:spMk id="3" creationId="{C8BA5442-9674-4B4A-A1C1-5F4B40C00E7C}"/>
          </ac:spMkLst>
        </pc:spChg>
        <pc:spChg chg="mod">
          <ac:chgData name="Cristian Chilipirea" userId="34ab170da5908fc4" providerId="LiveId" clId="{53FD879B-F69D-475A-9505-D7BDB870D901}" dt="2022-02-20T11:42:45.374" v="1950" actId="14100"/>
          <ac:spMkLst>
            <pc:docMk/>
            <pc:sldMk cId="1002668673" sldId="885"/>
            <ac:spMk id="4" creationId="{152C59F1-6BDD-4198-97C4-252808240347}"/>
          </ac:spMkLst>
        </pc:spChg>
      </pc:sldChg>
      <pc:sldChg chg="addSp delSp modSp new mod ord">
        <pc:chgData name="Cristian Chilipirea" userId="34ab170da5908fc4" providerId="LiveId" clId="{53FD879B-F69D-475A-9505-D7BDB870D901}" dt="2022-02-23T07:50:55.075" v="2419"/>
        <pc:sldMkLst>
          <pc:docMk/>
          <pc:sldMk cId="539567519" sldId="886"/>
        </pc:sldMkLst>
        <pc:spChg chg="mod">
          <ac:chgData name="Cristian Chilipirea" userId="34ab170da5908fc4" providerId="LiveId" clId="{53FD879B-F69D-475A-9505-D7BDB870D901}" dt="2022-02-20T11:43:51.483" v="1954"/>
          <ac:spMkLst>
            <pc:docMk/>
            <pc:sldMk cId="539567519" sldId="886"/>
            <ac:spMk id="3" creationId="{8AE9EDAF-870F-46C4-8AA5-3FEF22EB93BC}"/>
          </ac:spMkLst>
        </pc:spChg>
        <pc:spChg chg="del">
          <ac:chgData name="Cristian Chilipirea" userId="34ab170da5908fc4" providerId="LiveId" clId="{53FD879B-F69D-475A-9505-D7BDB870D901}" dt="2022-02-20T11:43:56.843" v="1955" actId="478"/>
          <ac:spMkLst>
            <pc:docMk/>
            <pc:sldMk cId="539567519" sldId="886"/>
            <ac:spMk id="4" creationId="{51F42653-5D40-4124-9756-F5E6A909046D}"/>
          </ac:spMkLst>
        </pc:spChg>
        <pc:spChg chg="add mod">
          <ac:chgData name="Cristian Chilipirea" userId="34ab170da5908fc4" providerId="LiveId" clId="{53FD879B-F69D-475A-9505-D7BDB870D901}" dt="2022-02-20T11:44:04.349" v="1958" actId="207"/>
          <ac:spMkLst>
            <pc:docMk/>
            <pc:sldMk cId="539567519" sldId="886"/>
            <ac:spMk id="5" creationId="{0AAE4B77-1C93-45E5-A04E-78AE1F5CA9D8}"/>
          </ac:spMkLst>
        </pc:spChg>
        <pc:picChg chg="add mod">
          <ac:chgData name="Cristian Chilipirea" userId="34ab170da5908fc4" providerId="LiveId" clId="{53FD879B-F69D-475A-9505-D7BDB870D901}" dt="2022-02-20T11:44:01.086" v="1957" actId="1076"/>
          <ac:picMkLst>
            <pc:docMk/>
            <pc:sldMk cId="539567519" sldId="886"/>
            <ac:picMk id="6" creationId="{A32C9A98-A51F-406E-B585-397159674728}"/>
          </ac:picMkLst>
        </pc:picChg>
      </pc:sldChg>
      <pc:sldChg chg="addSp delSp modSp new mod ord">
        <pc:chgData name="Cristian Chilipirea" userId="34ab170da5908fc4" providerId="LiveId" clId="{53FD879B-F69D-475A-9505-D7BDB870D901}" dt="2022-02-23T07:50:55.075" v="2419"/>
        <pc:sldMkLst>
          <pc:docMk/>
          <pc:sldMk cId="1557116301" sldId="887"/>
        </pc:sldMkLst>
        <pc:spChg chg="mod">
          <ac:chgData name="Cristian Chilipirea" userId="34ab170da5908fc4" providerId="LiveId" clId="{53FD879B-F69D-475A-9505-D7BDB870D901}" dt="2022-02-20T11:44:20.243" v="1960"/>
          <ac:spMkLst>
            <pc:docMk/>
            <pc:sldMk cId="1557116301" sldId="887"/>
            <ac:spMk id="3" creationId="{FB7558F0-2A18-4BBC-9E57-9968508ED924}"/>
          </ac:spMkLst>
        </pc:spChg>
        <pc:spChg chg="del">
          <ac:chgData name="Cristian Chilipirea" userId="34ab170da5908fc4" providerId="LiveId" clId="{53FD879B-F69D-475A-9505-D7BDB870D901}" dt="2022-02-20T11:44:25.862" v="1961" actId="478"/>
          <ac:spMkLst>
            <pc:docMk/>
            <pc:sldMk cId="1557116301" sldId="887"/>
            <ac:spMk id="4" creationId="{889047ED-5352-4762-9BEC-57412CD6AE70}"/>
          </ac:spMkLst>
        </pc:spChg>
        <pc:spChg chg="add mod">
          <ac:chgData name="Cristian Chilipirea" userId="34ab170da5908fc4" providerId="LiveId" clId="{53FD879B-F69D-475A-9505-D7BDB870D901}" dt="2022-02-20T11:44:39.362" v="1967" actId="1076"/>
          <ac:spMkLst>
            <pc:docMk/>
            <pc:sldMk cId="1557116301" sldId="887"/>
            <ac:spMk id="5" creationId="{42FF7E52-3737-4350-A4F5-A4F304F83B1E}"/>
          </ac:spMkLst>
        </pc:spChg>
      </pc:sldChg>
      <pc:sldChg chg="modSp new mod">
        <pc:chgData name="Cristian Chilipirea" userId="34ab170da5908fc4" providerId="LiveId" clId="{53FD879B-F69D-475A-9505-D7BDB870D901}" dt="2022-02-20T11:57:48.341" v="2180" actId="113"/>
        <pc:sldMkLst>
          <pc:docMk/>
          <pc:sldMk cId="2012971194" sldId="888"/>
        </pc:sldMkLst>
        <pc:spChg chg="mod">
          <ac:chgData name="Cristian Chilipirea" userId="34ab170da5908fc4" providerId="LiveId" clId="{53FD879B-F69D-475A-9505-D7BDB870D901}" dt="2022-02-20T11:55:25.176" v="1992" actId="20577"/>
          <ac:spMkLst>
            <pc:docMk/>
            <pc:sldMk cId="2012971194" sldId="888"/>
            <ac:spMk id="3" creationId="{AF83FC8C-7976-4848-A56A-63F2BF42ED42}"/>
          </ac:spMkLst>
        </pc:spChg>
        <pc:spChg chg="mod">
          <ac:chgData name="Cristian Chilipirea" userId="34ab170da5908fc4" providerId="LiveId" clId="{53FD879B-F69D-475A-9505-D7BDB870D901}" dt="2022-02-20T11:57:48.341" v="2180" actId="113"/>
          <ac:spMkLst>
            <pc:docMk/>
            <pc:sldMk cId="2012971194" sldId="888"/>
            <ac:spMk id="4" creationId="{6E2B6FB6-EC54-4F1D-BE96-D567124AC451}"/>
          </ac:spMkLst>
        </pc:spChg>
      </pc:sldChg>
      <pc:sldChg chg="modSp new mod">
        <pc:chgData name="Cristian Chilipirea" userId="34ab170da5908fc4" providerId="LiveId" clId="{53FD879B-F69D-475A-9505-D7BDB870D901}" dt="2022-02-23T07:51:09.843" v="2420" actId="207"/>
        <pc:sldMkLst>
          <pc:docMk/>
          <pc:sldMk cId="1266782865" sldId="889"/>
        </pc:sldMkLst>
        <pc:spChg chg="mod">
          <ac:chgData name="Cristian Chilipirea" userId="34ab170da5908fc4" providerId="LiveId" clId="{53FD879B-F69D-475A-9505-D7BDB870D901}" dt="2022-02-23T07:46:00.630" v="2196" actId="20577"/>
          <ac:spMkLst>
            <pc:docMk/>
            <pc:sldMk cId="1266782865" sldId="889"/>
            <ac:spMk id="3" creationId="{ECDAAB45-ED76-4AC5-A1BF-D6467DC342A2}"/>
          </ac:spMkLst>
        </pc:spChg>
        <pc:spChg chg="mod">
          <ac:chgData name="Cristian Chilipirea" userId="34ab170da5908fc4" providerId="LiveId" clId="{53FD879B-F69D-475A-9505-D7BDB870D901}" dt="2022-02-23T07:51:09.843" v="2420" actId="207"/>
          <ac:spMkLst>
            <pc:docMk/>
            <pc:sldMk cId="1266782865" sldId="889"/>
            <ac:spMk id="4" creationId="{31C8DECA-1224-4A6C-A58A-7D865B31F6E5}"/>
          </ac:spMkLst>
        </pc:spChg>
      </pc:sldChg>
    </pc:docChg>
  </pc:docChgLst>
  <pc:docChgLst>
    <pc:chgData name="Cristian Chilipirea" userId="34ab170da5908fc4" providerId="LiveId" clId="{D6981FE4-B997-447B-AD25-4F9A19E79072}"/>
    <pc:docChg chg="undo custSel addSld delSld modSld">
      <pc:chgData name="Cristian Chilipirea" userId="34ab170da5908fc4" providerId="LiveId" clId="{D6981FE4-B997-447B-AD25-4F9A19E79072}" dt="2022-02-25T07:51:16.020" v="97" actId="1076"/>
      <pc:docMkLst>
        <pc:docMk/>
      </pc:docMkLst>
      <pc:sldChg chg="modSp mod">
        <pc:chgData name="Cristian Chilipirea" userId="34ab170da5908fc4" providerId="LiveId" clId="{D6981FE4-B997-447B-AD25-4F9A19E79072}" dt="2022-02-25T07:10:05.554" v="5" actId="20577"/>
        <pc:sldMkLst>
          <pc:docMk/>
          <pc:sldMk cId="736295071" sldId="256"/>
        </pc:sldMkLst>
        <pc:spChg chg="mod">
          <ac:chgData name="Cristian Chilipirea" userId="34ab170da5908fc4" providerId="LiveId" clId="{D6981FE4-B997-447B-AD25-4F9A19E79072}" dt="2022-02-25T07:10:05.554" v="5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">
        <pc:chgData name="Cristian Chilipirea" userId="34ab170da5908fc4" providerId="LiveId" clId="{D6981FE4-B997-447B-AD25-4F9A19E79072}" dt="2022-02-25T07:10:41.130" v="6" actId="680"/>
        <pc:sldMkLst>
          <pc:docMk/>
          <pc:sldMk cId="2438379044" sldId="257"/>
        </pc:sldMkLst>
      </pc:sldChg>
      <pc:sldChg chg="modSp add mod">
        <pc:chgData name="Cristian Chilipirea" userId="34ab170da5908fc4" providerId="LiveId" clId="{D6981FE4-B997-447B-AD25-4F9A19E79072}" dt="2022-02-25T07:10:55.837" v="8" actId="207"/>
        <pc:sldMkLst>
          <pc:docMk/>
          <pc:sldMk cId="2476173855" sldId="258"/>
        </pc:sldMkLst>
        <pc:spChg chg="mod">
          <ac:chgData name="Cristian Chilipirea" userId="34ab170da5908fc4" providerId="LiveId" clId="{D6981FE4-B997-447B-AD25-4F9A19E79072}" dt="2022-02-25T07:10:55.837" v="8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254936104" sldId="260"/>
        </pc:sldMkLst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713726514" sldId="261"/>
        </pc:sldMkLst>
      </pc:sldChg>
      <pc:sldChg chg="modSp add mod">
        <pc:chgData name="Cristian Chilipirea" userId="34ab170da5908fc4" providerId="LiveId" clId="{D6981FE4-B997-447B-AD25-4F9A19E79072}" dt="2022-02-25T07:11:28.084" v="9" actId="12"/>
        <pc:sldMkLst>
          <pc:docMk/>
          <pc:sldMk cId="3266415811" sldId="262"/>
        </pc:sldMkLst>
        <pc:spChg chg="mod">
          <ac:chgData name="Cristian Chilipirea" userId="34ab170da5908fc4" providerId="LiveId" clId="{D6981FE4-B997-447B-AD25-4F9A19E79072}" dt="2022-02-25T07:11:28.084" v="9" actId="12"/>
          <ac:spMkLst>
            <pc:docMk/>
            <pc:sldMk cId="3266415811" sldId="262"/>
            <ac:spMk id="4" creationId="{65E9F9D8-D4E8-4946-82C8-46B406191646}"/>
          </ac:spMkLst>
        </pc:sp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115425093" sldId="263"/>
        </pc:sldMkLst>
      </pc:sldChg>
      <pc:sldChg chg="modSp add mod">
        <pc:chgData name="Cristian Chilipirea" userId="34ab170da5908fc4" providerId="LiveId" clId="{D6981FE4-B997-447B-AD25-4F9A19E79072}" dt="2022-02-25T07:13:01.692" v="15" actId="572"/>
        <pc:sldMkLst>
          <pc:docMk/>
          <pc:sldMk cId="2184992026" sldId="264"/>
        </pc:sldMkLst>
        <pc:spChg chg="mod">
          <ac:chgData name="Cristian Chilipirea" userId="34ab170da5908fc4" providerId="LiveId" clId="{D6981FE4-B997-447B-AD25-4F9A19E79072}" dt="2022-02-25T07:11:48.836" v="11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D6981FE4-B997-447B-AD25-4F9A19E79072}" dt="2022-02-25T07:11:48.836" v="11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D6981FE4-B997-447B-AD25-4F9A19E79072}" dt="2022-02-25T07:11:48.836" v="11" actId="207"/>
          <ac:spMkLst>
            <pc:docMk/>
            <pc:sldMk cId="2184992026" sldId="264"/>
            <ac:spMk id="10" creationId="{8E61ADA4-CAA9-479C-9792-FAC03CE9C717}"/>
          </ac:spMkLst>
        </pc:spChg>
        <pc:graphicFrameChg chg="mod modGraphic">
          <ac:chgData name="Cristian Chilipirea" userId="34ab170da5908fc4" providerId="LiveId" clId="{D6981FE4-B997-447B-AD25-4F9A19E79072}" dt="2022-02-25T07:13:01.692" v="15" actId="572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mod">
          <ac:chgData name="Cristian Chilipirea" userId="34ab170da5908fc4" providerId="LiveId" clId="{D6981FE4-B997-447B-AD25-4F9A19E79072}" dt="2022-02-25T07:11:57.276" v="13" actId="692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add mod">
        <pc:chgData name="Cristian Chilipirea" userId="34ab170da5908fc4" providerId="LiveId" clId="{D6981FE4-B997-447B-AD25-4F9A19E79072}" dt="2022-02-25T07:13:37.744" v="22" actId="12"/>
        <pc:sldMkLst>
          <pc:docMk/>
          <pc:sldMk cId="2911696057" sldId="265"/>
        </pc:sldMkLst>
        <pc:spChg chg="mod">
          <ac:chgData name="Cristian Chilipirea" userId="34ab170da5908fc4" providerId="LiveId" clId="{D6981FE4-B997-447B-AD25-4F9A19E79072}" dt="2022-02-25T07:13:37.744" v="22" actId="12"/>
          <ac:spMkLst>
            <pc:docMk/>
            <pc:sldMk cId="2911696057" sldId="265"/>
            <ac:spMk id="4" creationId="{18D2476C-C754-4A1B-9512-D5056163D0BC}"/>
          </ac:spMkLst>
        </pc:sp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3199494391" sldId="266"/>
        </pc:sldMkLst>
      </pc:sldChg>
      <pc:sldChg chg="modSp add mod">
        <pc:chgData name="Cristian Chilipirea" userId="34ab170da5908fc4" providerId="LiveId" clId="{D6981FE4-B997-447B-AD25-4F9A19E79072}" dt="2022-02-25T07:14:09.873" v="24" actId="207"/>
        <pc:sldMkLst>
          <pc:docMk/>
          <pc:sldMk cId="2561070751" sldId="267"/>
        </pc:sldMkLst>
        <pc:spChg chg="mod">
          <ac:chgData name="Cristian Chilipirea" userId="34ab170da5908fc4" providerId="LiveId" clId="{D6981FE4-B997-447B-AD25-4F9A19E79072}" dt="2022-02-25T07:14:05.778" v="23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D6981FE4-B997-447B-AD25-4F9A19E79072}" dt="2022-02-25T07:14:05.778" v="23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D6981FE4-B997-447B-AD25-4F9A19E79072}" dt="2022-02-25T07:14:09.873" v="24" actId="207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4:19.498" v="25" actId="207"/>
        <pc:sldMkLst>
          <pc:docMk/>
          <pc:sldMk cId="369525089" sldId="268"/>
        </pc:sldMkLst>
        <pc:graphicFrameChg chg="modGraphic">
          <ac:chgData name="Cristian Chilipirea" userId="34ab170da5908fc4" providerId="LiveId" clId="{D6981FE4-B997-447B-AD25-4F9A19E79072}" dt="2022-02-25T07:14:19.498" v="25" actId="207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4:43.248" v="31" actId="207"/>
        <pc:sldMkLst>
          <pc:docMk/>
          <pc:sldMk cId="264313818" sldId="269"/>
        </pc:sldMkLst>
        <pc:spChg chg="mod">
          <ac:chgData name="Cristian Chilipirea" userId="34ab170da5908fc4" providerId="LiveId" clId="{D6981FE4-B997-447B-AD25-4F9A19E79072}" dt="2022-02-25T07:14:43.248" v="3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D6981FE4-B997-447B-AD25-4F9A19E79072}" dt="2022-02-25T07:14:40.779" v="30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D6981FE4-B997-447B-AD25-4F9A19E79072}" dt="2022-02-25T07:14:26.382" v="26" actId="207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D6981FE4-B997-447B-AD25-4F9A19E79072}" dt="2022-02-25T07:14:32.660" v="27" actId="207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D6981FE4-B997-447B-AD25-4F9A19E79072}" dt="2022-02-25T07:14:34.928" v="28" actId="207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D6981FE4-B997-447B-AD25-4F9A19E79072}" dt="2022-02-25T07:14:37.473" v="29" actId="207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6:24.224" v="38" actId="207"/>
        <pc:sldMkLst>
          <pc:docMk/>
          <pc:sldMk cId="2557004209" sldId="270"/>
        </pc:sldMkLst>
        <pc:spChg chg="mod">
          <ac:chgData name="Cristian Chilipirea" userId="34ab170da5908fc4" providerId="LiveId" clId="{D6981FE4-B997-447B-AD25-4F9A19E79072}" dt="2022-02-25T07:14:46.954" v="32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D6981FE4-B997-447B-AD25-4F9A19E79072}" dt="2022-02-25T07:16:24.224" v="38" actId="207"/>
          <ac:spMkLst>
            <pc:docMk/>
            <pc:sldMk cId="2557004209" sldId="270"/>
            <ac:spMk id="17" creationId="{A2690E5D-C535-4E03-87F5-DEB5C2124C45}"/>
          </ac:spMkLst>
        </pc:spChg>
        <pc:spChg chg="ord">
          <ac:chgData name="Cristian Chilipirea" userId="34ab170da5908fc4" providerId="LiveId" clId="{D6981FE4-B997-447B-AD25-4F9A19E79072}" dt="2022-02-25T07:14:58.757" v="33" actId="167"/>
          <ac:spMkLst>
            <pc:docMk/>
            <pc:sldMk cId="2557004209" sldId="270"/>
            <ac:spMk id="18" creationId="{2A89DCC2-F64B-4538-A7BC-606EC1C3D369}"/>
          </ac:spMkLst>
        </pc:spChg>
        <pc:graphicFrameChg chg="modGraphic">
          <ac:chgData name="Cristian Chilipirea" userId="34ab170da5908fc4" providerId="LiveId" clId="{D6981FE4-B997-447B-AD25-4F9A19E79072}" dt="2022-02-25T07:15:06.490" v="34" actId="207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D6981FE4-B997-447B-AD25-4F9A19E79072}" dt="2022-02-25T07:15:10.474" v="35" actId="207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D6981FE4-B997-447B-AD25-4F9A19E79072}" dt="2022-02-25T07:16:18.896" v="36" actId="207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D6981FE4-B997-447B-AD25-4F9A19E79072}" dt="2022-02-25T07:16:21.470" v="37" actId="207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6:36.567" v="39" actId="207"/>
        <pc:sldMkLst>
          <pc:docMk/>
          <pc:sldMk cId="3419771404" sldId="271"/>
        </pc:sldMkLst>
        <pc:spChg chg="mod">
          <ac:chgData name="Cristian Chilipirea" userId="34ab170da5908fc4" providerId="LiveId" clId="{D6981FE4-B997-447B-AD25-4F9A19E79072}" dt="2022-02-25T07:16:36.567" v="39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modSp add mod">
        <pc:chgData name="Cristian Chilipirea" userId="34ab170da5908fc4" providerId="LiveId" clId="{D6981FE4-B997-447B-AD25-4F9A19E79072}" dt="2022-02-25T07:17:04.502" v="43" actId="692"/>
        <pc:sldMkLst>
          <pc:docMk/>
          <pc:sldMk cId="3482872906" sldId="272"/>
        </pc:sldMkLst>
        <pc:spChg chg="mod">
          <ac:chgData name="Cristian Chilipirea" userId="34ab170da5908fc4" providerId="LiveId" clId="{D6981FE4-B997-447B-AD25-4F9A19E79072}" dt="2022-02-25T07:17:04.502" v="43" actId="692"/>
          <ac:spMkLst>
            <pc:docMk/>
            <pc:sldMk cId="3482872906" sldId="272"/>
            <ac:spMk id="7" creationId="{103AE696-580C-4590-BE84-DA084ADF0CB7}"/>
          </ac:spMkLst>
        </pc:spChg>
        <pc:spChg chg="mod">
          <ac:chgData name="Cristian Chilipirea" userId="34ab170da5908fc4" providerId="LiveId" clId="{D6981FE4-B997-447B-AD25-4F9A19E79072}" dt="2022-02-25T07:17:04.502" v="43" actId="692"/>
          <ac:spMkLst>
            <pc:docMk/>
            <pc:sldMk cId="3482872906" sldId="272"/>
            <ac:spMk id="8" creationId="{650CA71E-2AAB-4751-AC41-40F0C308DE62}"/>
          </ac:spMkLst>
        </pc:spChg>
        <pc:spChg chg="mod">
          <ac:chgData name="Cristian Chilipirea" userId="34ab170da5908fc4" providerId="LiveId" clId="{D6981FE4-B997-447B-AD25-4F9A19E79072}" dt="2022-02-25T07:16:56.846" v="41" actId="692"/>
          <ac:spMkLst>
            <pc:docMk/>
            <pc:sldMk cId="3482872906" sldId="272"/>
            <ac:spMk id="11" creationId="{F2585CE3-CC55-494A-8528-AEBA1C04E68C}"/>
          </ac:spMkLst>
        </pc:spChg>
        <pc:spChg chg="mod">
          <ac:chgData name="Cristian Chilipirea" userId="34ab170da5908fc4" providerId="LiveId" clId="{D6981FE4-B997-447B-AD25-4F9A19E79072}" dt="2022-02-25T07:16:56.846" v="41" actId="692"/>
          <ac:spMkLst>
            <pc:docMk/>
            <pc:sldMk cId="3482872906" sldId="272"/>
            <ac:spMk id="12" creationId="{A560E5A4-E888-41F9-A7AA-0A8B7827310F}"/>
          </ac:spMkLst>
        </pc:spChg>
        <pc:spChg chg="mod">
          <ac:chgData name="Cristian Chilipirea" userId="34ab170da5908fc4" providerId="LiveId" clId="{D6981FE4-B997-447B-AD25-4F9A19E79072}" dt="2022-02-25T07:17:04.502" v="43" actId="692"/>
          <ac:spMkLst>
            <pc:docMk/>
            <pc:sldMk cId="3482872906" sldId="272"/>
            <ac:spMk id="14" creationId="{622BD4BD-8259-42B8-96A4-E354A9681D68}"/>
          </ac:spMkLst>
        </pc:spChg>
        <pc:spChg chg="mod">
          <ac:chgData name="Cristian Chilipirea" userId="34ab170da5908fc4" providerId="LiveId" clId="{D6981FE4-B997-447B-AD25-4F9A19E79072}" dt="2022-02-25T07:16:56.846" v="41" actId="692"/>
          <ac:spMkLst>
            <pc:docMk/>
            <pc:sldMk cId="3482872906" sldId="272"/>
            <ac:spMk id="15" creationId="{C3DB6C5B-EC82-4074-9416-17590DAFA5CB}"/>
          </ac:spMkLst>
        </pc:spChg>
        <pc:cxnChg chg="mod">
          <ac:chgData name="Cristian Chilipirea" userId="34ab170da5908fc4" providerId="LiveId" clId="{D6981FE4-B997-447B-AD25-4F9A19E79072}" dt="2022-02-25T07:17:04.502" v="43" actId="692"/>
          <ac:cxnSpMkLst>
            <pc:docMk/>
            <pc:sldMk cId="3482872906" sldId="272"/>
            <ac:cxnSpMk id="9" creationId="{70A36D77-1709-4627-949D-DC2F13D45DEB}"/>
          </ac:cxnSpMkLst>
        </pc:cxnChg>
        <pc:cxnChg chg="mod">
          <ac:chgData name="Cristian Chilipirea" userId="34ab170da5908fc4" providerId="LiveId" clId="{D6981FE4-B997-447B-AD25-4F9A19E79072}" dt="2022-02-25T07:16:56.846" v="41" actId="692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modSp add mod">
        <pc:chgData name="Cristian Chilipirea" userId="34ab170da5908fc4" providerId="LiveId" clId="{D6981FE4-B997-447B-AD25-4F9A19E79072}" dt="2022-02-25T07:17:23.562" v="46" actId="207"/>
        <pc:sldMkLst>
          <pc:docMk/>
          <pc:sldMk cId="268692477" sldId="273"/>
        </pc:sldMkLst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5" creationId="{7F8795B7-A5EA-47A5-BA6A-95008EDC8810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6" creationId="{DBDC4694-7BAE-4A55-862C-424F9030BE84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9" creationId="{B2879437-0AB3-4952-8166-C2AB0CEC8D87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0" creationId="{AFEE0502-5CEC-4AFF-8E65-48AFE57AC1C1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1" creationId="{61DAD735-4FBF-4423-8E51-E34FF3CF9163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4" creationId="{86D83434-7A38-4BFE-8CC1-2227D04A1926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5" creationId="{931E6EB8-F58B-4C4A-9BD0-7ECBAFB96621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6" creationId="{D8947059-906E-45B5-A0EF-6FA292E27932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9" creationId="{83603870-65A9-4367-9C54-F0C70E8844E6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20" creationId="{507411E0-B916-4B1D-B592-67FE80742D2F}"/>
          </ac:spMkLst>
        </pc:spChg>
        <pc:spChg chg="mod">
          <ac:chgData name="Cristian Chilipirea" userId="34ab170da5908fc4" providerId="LiveId" clId="{D6981FE4-B997-447B-AD25-4F9A19E79072}" dt="2022-02-25T07:17:23.562" v="46" actId="207"/>
          <ac:spMkLst>
            <pc:docMk/>
            <pc:sldMk cId="268692477" sldId="273"/>
            <ac:spMk id="22" creationId="{93C460A5-31FB-43DB-B68F-1E1D2B5C7EB5}"/>
          </ac:spMkLst>
        </pc:sp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7" creationId="{4ADB5279-C0DC-40D6-85B6-229A55D2101B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8" creationId="{34BE8E91-2CED-496D-9B00-05CAAF07F96F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2" creationId="{6199B666-A7F0-4E59-982B-EE4915C99588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3" creationId="{FD4DB57B-9825-4ED6-9EDE-4DA1358F8791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7" creationId="{E397937C-BF19-4700-9CD7-57EB0D730B5C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8" creationId="{969B53F5-7D79-486D-9098-C34AE93D3C52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modSp add mod">
        <pc:chgData name="Cristian Chilipirea" userId="34ab170da5908fc4" providerId="LiveId" clId="{D6981FE4-B997-447B-AD25-4F9A19E79072}" dt="2022-02-25T07:17:42.771" v="49" actId="207"/>
        <pc:sldMkLst>
          <pc:docMk/>
          <pc:sldMk cId="3807396183" sldId="274"/>
        </pc:sldMkLst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5" creationId="{BA011A68-BC45-4374-86EE-7585CE40C3DD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6" creationId="{B928412B-CD62-4422-8C2D-1C4F3EC42CB3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9" creationId="{E67B0057-2218-46A0-AC4A-BF17E5C88BF7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0" creationId="{714E0BE9-FAC1-4ADC-AC94-8E9A54B7144D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3" creationId="{6E423588-B83A-4773-97C7-984F67722CB9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4" creationId="{82DFC1E1-786C-488B-AAE5-2460062FCFD1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7" creationId="{4C199A06-3785-487F-B9AC-F8360F79074E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8" creationId="{EEC1025C-5315-4910-9DAB-6C33FA44E0FF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9" creationId="{D3B229F0-5420-4D35-9FC1-A29F90A2DE17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0" creationId="{D11FFE02-E974-46EF-B4C1-0A79A3D8428F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1" creationId="{C2212373-33A5-4E69-8A47-E8B2B169C34B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3" creationId="{A441C814-EB24-4E83-8FBC-539D1C4B69CA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7" creationId="{0EDB858F-D614-443A-80E1-6BBACCDF836E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8" creationId="{4A619C1E-E345-4873-8CE0-0E8844180F59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9" creationId="{15EA9433-166E-4F2A-B94B-A2902C1D02A7}"/>
          </ac:spMkLst>
        </pc:sp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7" creationId="{2F4E9FBC-7991-4A5F-A8B9-006774B02DB9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8" creationId="{7E4FBDB9-F48D-4C77-9363-3BAF0107361A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1" creationId="{9757F2C9-E801-42F3-98D0-03AB3AD99EDD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2" creationId="{8F761354-313B-4749-A809-A3A25B21997B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5" creationId="{9C12BBA3-844E-498F-9CCD-3DFD0093C056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6" creationId="{A81305E1-0B5A-4843-95ED-B7FABDB9464B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2" creationId="{0E180D4C-D003-4352-83AE-A1AC202F2BA1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4" creationId="{05637A12-5A94-4792-B17D-E081945C8302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5" creationId="{AC139831-C28C-4D09-ADEF-A2C1B9BC97AB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modSp add mod">
        <pc:chgData name="Cristian Chilipirea" userId="34ab170da5908fc4" providerId="LiveId" clId="{D6981FE4-B997-447B-AD25-4F9A19E79072}" dt="2022-02-25T07:17:58.254" v="51" actId="207"/>
        <pc:sldMkLst>
          <pc:docMk/>
          <pc:sldMk cId="2138498154" sldId="275"/>
        </pc:sldMkLst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5" creationId="{758C24C0-A0A6-457E-AC9A-B2AA160C10E5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6" creationId="{DA29E7C1-3384-464E-BAA8-AA79DF7E19B7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9" creationId="{3CC0C651-025C-4143-BDEB-EC2F87BF313D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0" creationId="{53EC10CC-F89B-4890-9FD5-3B8CD5E6DC5F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3" creationId="{020EDC24-55C3-4428-B5A5-1BC7AFCD49E6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4" creationId="{0DD65704-B7FD-404E-A7D6-6E5EAF0D1334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6" creationId="{465E97AD-49E1-4BB4-A237-B09A2DAAB044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7" creationId="{F1E06A10-98C9-400E-92F0-D5F59D77F225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8" creationId="{99A83E95-B133-42DA-AFCD-167603D228EE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9" creationId="{7B8E0D50-E1AC-44EE-B2DA-B35D8747D9FA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23" creationId="{97E88A13-E4CB-4CF6-9424-F8C3FCE99C7B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24" creationId="{930510A4-47A8-4049-8282-C96A14D25D14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25" creationId="{D3F0D91E-33F4-4092-AD1F-A972531A10E8}"/>
          </ac:spMkLst>
        </pc:sp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7" creationId="{29AAFEF7-6085-472A-87B3-A96312A1086F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8" creationId="{B167EE93-2E79-4562-B8F0-6914AC624DD0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11" creationId="{EF8720C0-F80D-4F8B-B84A-55217B94F6FD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12" creationId="{DF929A01-C047-403F-B5EE-10C24A93541F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15" creationId="{356D3129-DF5B-4F11-8B7F-7EE92C7EA39E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0" creationId="{D49BDF3A-5FCD-4A00-A769-4724FE7BF865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1" creationId="{70226418-9D71-4915-837C-B13BF8F40F45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2" creationId="{3074FB0E-FF82-4CE3-BC32-9E61D070A2DA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6" creationId="{6E07AFC5-C0CA-40FB-93E5-5D4AA722500C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529887014" sldId="276"/>
        </pc:sldMkLst>
      </pc:sldChg>
      <pc:sldChg chg="addSp delSp modSp add mod">
        <pc:chgData name="Cristian Chilipirea" userId="34ab170da5908fc4" providerId="LiveId" clId="{D6981FE4-B997-447B-AD25-4F9A19E79072}" dt="2022-02-25T07:49:23.308" v="61" actId="1076"/>
        <pc:sldMkLst>
          <pc:docMk/>
          <pc:sldMk cId="3640331398" sldId="277"/>
        </pc:sldMkLst>
        <pc:spChg chg="del">
          <ac:chgData name="Cristian Chilipirea" userId="34ab170da5908fc4" providerId="LiveId" clId="{D6981FE4-B997-447B-AD25-4F9A19E79072}" dt="2022-02-25T07:48:55.140" v="52" actId="478"/>
          <ac:spMkLst>
            <pc:docMk/>
            <pc:sldMk cId="3640331398" sldId="277"/>
            <ac:spMk id="5" creationId="{0CC90F63-E6A6-4AD7-9A94-F38C184805E7}"/>
          </ac:spMkLst>
        </pc:spChg>
        <pc:spChg chg="add mod">
          <ac:chgData name="Cristian Chilipirea" userId="34ab170da5908fc4" providerId="LiveId" clId="{D6981FE4-B997-447B-AD25-4F9A19E79072}" dt="2022-02-25T07:49:23.308" v="61" actId="1076"/>
          <ac:spMkLst>
            <pc:docMk/>
            <pc:sldMk cId="3640331398" sldId="277"/>
            <ac:spMk id="6" creationId="{38B58D22-75F2-4306-83C4-BF47A9959E75}"/>
          </ac:spMkLst>
        </pc:spChg>
      </pc:sldChg>
      <pc:sldChg chg="addSp delSp modSp add mod">
        <pc:chgData name="Cristian Chilipirea" userId="34ab170da5908fc4" providerId="LiveId" clId="{D6981FE4-B997-447B-AD25-4F9A19E79072}" dt="2022-02-25T07:50:16.858" v="74" actId="1076"/>
        <pc:sldMkLst>
          <pc:docMk/>
          <pc:sldMk cId="1484294611" sldId="278"/>
        </pc:sldMkLst>
        <pc:spChg chg="mod">
          <ac:chgData name="Cristian Chilipirea" userId="34ab170da5908fc4" providerId="LiveId" clId="{D6981FE4-B997-447B-AD25-4F9A19E79072}" dt="2022-02-25T07:49:38.708" v="62" actId="20577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D6981FE4-B997-447B-AD25-4F9A19E79072}" dt="2022-02-25T07:49:48.981" v="63" actId="478"/>
          <ac:spMkLst>
            <pc:docMk/>
            <pc:sldMk cId="1484294611" sldId="278"/>
            <ac:spMk id="5" creationId="{DF065032-AE84-4E43-9D6A-E565F6E4FC56}"/>
          </ac:spMkLst>
        </pc:spChg>
        <pc:spChg chg="add mod">
          <ac:chgData name="Cristian Chilipirea" userId="34ab170da5908fc4" providerId="LiveId" clId="{D6981FE4-B997-447B-AD25-4F9A19E79072}" dt="2022-02-25T07:50:16.858" v="74" actId="1076"/>
          <ac:spMkLst>
            <pc:docMk/>
            <pc:sldMk cId="1484294611" sldId="278"/>
            <ac:spMk id="6" creationId="{EDA3B518-E4DB-491F-BA45-6822727DDEDE}"/>
          </ac:spMkLst>
        </pc:spChg>
      </pc:sldChg>
      <pc:sldChg chg="add del">
        <pc:chgData name="Cristian Chilipirea" userId="34ab170da5908fc4" providerId="LiveId" clId="{D6981FE4-B997-447B-AD25-4F9A19E79072}" dt="2022-02-25T07:50:20.477" v="75" actId="47"/>
        <pc:sldMkLst>
          <pc:docMk/>
          <pc:sldMk cId="1558658334" sldId="279"/>
        </pc:sldMkLst>
      </pc:sldChg>
      <pc:sldChg chg="addSp delSp modSp add mod">
        <pc:chgData name="Cristian Chilipirea" userId="34ab170da5908fc4" providerId="LiveId" clId="{D6981FE4-B997-447B-AD25-4F9A19E79072}" dt="2022-02-25T07:51:16.020" v="97" actId="1076"/>
        <pc:sldMkLst>
          <pc:docMk/>
          <pc:sldMk cId="3638504370" sldId="280"/>
        </pc:sldMkLst>
        <pc:spChg chg="mod">
          <ac:chgData name="Cristian Chilipirea" userId="34ab170da5908fc4" providerId="LiveId" clId="{D6981FE4-B997-447B-AD25-4F9A19E79072}" dt="2022-02-25T07:50:27.681" v="80" actId="20577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D6981FE4-B997-447B-AD25-4F9A19E79072}" dt="2022-02-25T07:50:23.336" v="76" actId="478"/>
          <ac:spMkLst>
            <pc:docMk/>
            <pc:sldMk cId="3638504370" sldId="280"/>
            <ac:spMk id="5" creationId="{9BB84F2E-B427-4A1F-94EA-1109C5C9BC97}"/>
          </ac:spMkLst>
        </pc:spChg>
        <pc:spChg chg="add mod">
          <ac:chgData name="Cristian Chilipirea" userId="34ab170da5908fc4" providerId="LiveId" clId="{D6981FE4-B997-447B-AD25-4F9A19E79072}" dt="2022-02-25T07:51:16.020" v="97" actId="1076"/>
          <ac:spMkLst>
            <pc:docMk/>
            <pc:sldMk cId="3638504370" sldId="280"/>
            <ac:spMk id="6" creationId="{26FCF65A-32DB-402C-8672-878E375D0121}"/>
          </ac:spMkLst>
        </pc:spChg>
      </pc:sldChg>
      <pc:sldChg chg="add del">
        <pc:chgData name="Cristian Chilipirea" userId="34ab170da5908fc4" providerId="LiveId" clId="{D6981FE4-B997-447B-AD25-4F9A19E79072}" dt="2022-02-25T07:50:34.523" v="81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701770875" sldId="32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90668127" sldId="862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23303853" sldId="866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638341229" sldId="867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920035070" sldId="869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030696312" sldId="870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430842547" sldId="87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65124586" sldId="872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913729825" sldId="873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907307896" sldId="87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859709874" sldId="875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221882681" sldId="876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292026957" sldId="877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2611131230" sldId="879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278109011" sldId="880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967746673" sldId="88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83991205" sldId="882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871782302" sldId="883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754049845" sldId="88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002668673" sldId="885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539567519" sldId="886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557116301" sldId="887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2012971194" sldId="888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266782865" sldId="889"/>
        </pc:sldMkLst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13-Mar-22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7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60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831008F2-70CC-4387-BAA1-383D0A01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991D5D1-9065-4281-9820-81F54EEAD9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408427A-4EED-42EB-9DB7-A55792A6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453" y="6543224"/>
            <a:ext cx="7678947" cy="314775"/>
          </a:xfrm>
        </p:spPr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531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rgbClr val="237798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rgbClr val="F9F9F9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1pPr>
            <a:lvl2pPr marL="685800" indent="-228600">
              <a:buClr>
                <a:schemeClr val="tx1"/>
              </a:buClr>
              <a:buSzPct val="100000"/>
              <a:buFont typeface="Wingdings" pitchFamily="2" charset="2"/>
              <a:buChar char="§"/>
              <a:defRPr b="0">
                <a:solidFill>
                  <a:schemeClr val="tx2"/>
                </a:solidFill>
              </a:defRPr>
            </a:lvl2pPr>
            <a:lvl3pPr marL="1143000" indent="-228600">
              <a:buSzPct val="50000"/>
              <a:buFont typeface="Wingdings" pitchFamily="2" charset="2"/>
              <a:buChar char="q"/>
              <a:defRPr>
                <a:solidFill>
                  <a:schemeClr val="tx2"/>
                </a:solidFill>
              </a:defRPr>
            </a:lvl3pPr>
            <a:lvl4pPr marL="1452562" indent="-285750">
              <a:buSzPct val="8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4pPr>
            <a:lvl5pPr marL="1814513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541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452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4168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9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0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2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37798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485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11237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52562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14513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tutor.com/c.html#mode=display" TargetMode="Externa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tutor.com/c.html#mode=display" TargetMode="Externa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gcc.gnu.org/onlinedocs/gcc-4.6.2/libstdc++/api/a00922_source.html" TargetMode="Externa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en-US" sz="4000" dirty="0" err="1"/>
              <a:t>Liste</a:t>
            </a:r>
            <a:r>
              <a:rPr lang="en-US" sz="4000" dirty="0"/>
              <a:t>, Stive, </a:t>
            </a:r>
            <a:r>
              <a:rPr lang="en-US" sz="4000" dirty="0" err="1"/>
              <a:t>Cozi</a:t>
            </a:r>
            <a:r>
              <a:rPr lang="en-US" sz="4000" dirty="0"/>
              <a:t> - 2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F4CFC5-0021-40CB-B20A-8E5EF860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Complexități operații cu liste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8B369-4A90-4E56-A7A0-33BBA5F0005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44896" y="1938969"/>
            <a:ext cx="9126644" cy="4358314"/>
          </a:xfrm>
        </p:spPr>
        <p:txBody>
          <a:bodyPr/>
          <a:lstStyle/>
          <a:p>
            <a:r>
              <a:rPr lang="ro-RO" dirty="0"/>
              <a:t>Accesarea unui element                  - O(N)</a:t>
            </a:r>
          </a:p>
          <a:p>
            <a:r>
              <a:rPr lang="ro-RO" dirty="0"/>
              <a:t>Inserare element la capăt                - O(1)</a:t>
            </a:r>
          </a:p>
          <a:p>
            <a:r>
              <a:rPr lang="ro-RO" dirty="0"/>
              <a:t>Inserare element la o poziție           - O(N)</a:t>
            </a:r>
          </a:p>
          <a:p>
            <a:pPr lvl="1"/>
            <a:r>
              <a:rPr lang="ro-RO" dirty="0"/>
              <a:t>Accesare + inserare</a:t>
            </a:r>
          </a:p>
          <a:p>
            <a:r>
              <a:rPr lang="ro-RO" dirty="0"/>
              <a:t>Ștergere element la capăt               - O(1)</a:t>
            </a:r>
          </a:p>
          <a:p>
            <a:r>
              <a:rPr lang="ro-RO" dirty="0"/>
              <a:t>Ștergere element de la o poziție      - O(N)</a:t>
            </a:r>
          </a:p>
          <a:p>
            <a:pPr lvl="1"/>
            <a:r>
              <a:rPr lang="ro-RO" dirty="0"/>
              <a:t>Accesare + ștergere</a:t>
            </a:r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3195D-E186-4D60-A408-8723F1AF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5534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coadă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CC7D35-F267-46EF-AD10-4AC10B7E89DB}"/>
              </a:ext>
            </a:extLst>
          </p:cNvPr>
          <p:cNvSpPr/>
          <p:nvPr/>
        </p:nvSpPr>
        <p:spPr bwMode="auto">
          <a:xfrm>
            <a:off x="8132617" y="137476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897EF7-2B59-4CF9-A00E-E68D145A6582}"/>
              </a:ext>
            </a:extLst>
          </p:cNvPr>
          <p:cNvCxnSpPr>
            <a:stCxn id="21" idx="2"/>
          </p:cNvCxnSpPr>
          <p:nvPr/>
        </p:nvCxnSpPr>
        <p:spPr bwMode="auto">
          <a:xfrm flipH="1">
            <a:off x="7630751" y="1753451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39330A7-FE33-4AC8-A6CE-3FA3725D1FA4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8289635" y="1753451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DD50774-4DF2-4B34-92AF-655D0EF2E72A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8289635" y="1753451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C8DFD7F-CBA3-4383-8487-88B2B95AC4F2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A5890D9-A603-4D13-8537-E5F8C0643CAF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E73600E-7AA7-4B08-926F-224FD0183A3A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6CC06C-2BE2-4EAB-85E1-166A2880C305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1058FB-A478-409D-9C74-04929BD2F7E4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21CD81-DE39-4DEF-96F6-0777F12E6F70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6575B37-B7C7-4361-9D9D-AAF44800F232}"/>
              </a:ext>
            </a:extLst>
          </p:cNvPr>
          <p:cNvCxnSpPr>
            <a:stCxn id="32" idx="2"/>
            <a:endCxn id="33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02FAFD-0F93-4B41-9BCA-FA2972ECE06A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05C1FF-C72F-403C-B170-B8DA7014852B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4F971D5-0A2A-42CA-9760-BE6F0E08D901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B4F1FFC-6F81-4342-966A-71F460213FB4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591B78-94BB-492D-AC57-D9B8E00ACAAB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8123203-EB47-4C61-A3CA-800CE3F87656}"/>
              </a:ext>
            </a:extLst>
          </p:cNvPr>
          <p:cNvCxnSpPr>
            <a:cxnSpLocks/>
            <a:stCxn id="36" idx="2"/>
            <a:endCxn id="43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57BAC54-DF71-4B09-A92A-37321E36F365}"/>
              </a:ext>
            </a:extLst>
          </p:cNvPr>
          <p:cNvCxnSpPr>
            <a:cxnSpLocks/>
            <a:stCxn id="42" idx="0"/>
            <a:endCxn id="36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6246A92-5959-4404-A238-EE0419993CB0}"/>
              </a:ext>
            </a:extLst>
          </p:cNvPr>
          <p:cNvCxnSpPr>
            <a:cxnSpLocks/>
            <a:stCxn id="33" idx="2"/>
            <a:endCxn id="41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21D2730-3129-4B8D-9398-9D23C4597F37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3B7B62-F4E2-4F3D-9905-917DB0B3ADD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2F28A30-1F08-4516-8353-8DC584585DA7}"/>
              </a:ext>
            </a:extLst>
          </p:cNvPr>
          <p:cNvCxnSpPr>
            <a:cxnSpLocks/>
            <a:stCxn id="48" idx="0"/>
            <a:endCxn id="42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3D776CD-67A3-4683-BA21-7808C86D04D8}"/>
              </a:ext>
            </a:extLst>
          </p:cNvPr>
          <p:cNvCxnSpPr>
            <a:cxnSpLocks/>
            <a:stCxn id="41" idx="2"/>
            <a:endCxn id="47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4A282-10BE-4167-8CEA-C0F74A5DA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512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coadă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8148603" y="139436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3DBD42-4DB7-4E8B-8DB7-46E555ADF32F}"/>
              </a:ext>
            </a:extLst>
          </p:cNvPr>
          <p:cNvCxnSpPr>
            <a:cxnSpLocks/>
            <a:stCxn id="27" idx="2"/>
          </p:cNvCxnSpPr>
          <p:nvPr/>
        </p:nvCxnSpPr>
        <p:spPr bwMode="auto">
          <a:xfrm flipH="1">
            <a:off x="8304105" y="177305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8147087" y="238139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8147087" y="290366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B07588-6401-4E57-8B04-3A7F86EE8790}"/>
              </a:ext>
            </a:extLst>
          </p:cNvPr>
          <p:cNvCxnSpPr>
            <a:cxnSpLocks/>
          </p:cNvCxnSpPr>
          <p:nvPr/>
        </p:nvCxnSpPr>
        <p:spPr bwMode="auto">
          <a:xfrm flipH="1">
            <a:off x="8314926" y="328260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A3935C-CB48-4544-B4ED-B952CD5FC256}"/>
              </a:ext>
            </a:extLst>
          </p:cNvPr>
          <p:cNvCxnSpPr>
            <a:cxnSpLocks/>
          </p:cNvCxnSpPr>
          <p:nvPr/>
        </p:nvCxnSpPr>
        <p:spPr bwMode="auto">
          <a:xfrm flipV="1">
            <a:off x="7654526" y="328260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591D037-6841-41B1-9DD2-21CB847CDEC7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38C703-CBA6-42FD-8019-DA9287EB04B8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AE279B-19D8-4132-8F5B-4F06B2DC1D6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D917C7-D66A-48E9-9783-9F5B06E82650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D52CCFD-C858-441B-89EA-44B167EA22BD}"/>
              </a:ext>
            </a:extLst>
          </p:cNvPr>
          <p:cNvCxnSpPr>
            <a:stCxn id="43" idx="2"/>
            <a:endCxn id="44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0DB2253-F6CA-43EF-9CB9-A02B4AFD932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8436D1C-8DD5-4057-B185-36523FFA51CF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F023DF4-653D-498A-8B4C-C7BBCA406EAA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8C5D70-1E9D-4431-874D-853456B07400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B534C0-616A-4D47-B2B5-9693F7204A64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7185A37-C448-48C8-B224-1B9CFACA188E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2512A95-9C34-4002-ADA2-5ADE0DEEB158}"/>
              </a:ext>
            </a:extLst>
          </p:cNvPr>
          <p:cNvCxnSpPr>
            <a:cxnSpLocks/>
            <a:stCxn id="51" idx="0"/>
            <a:endCxn id="46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F404462-554A-4598-9143-93A9AD66B092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183B867-B808-4151-8B28-0A01A583FB52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9B9E29-AF9A-499C-AB84-6BFE1FDFB90F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D588808-D35C-49F7-8D64-718652FC7834}"/>
              </a:ext>
            </a:extLst>
          </p:cNvPr>
          <p:cNvCxnSpPr>
            <a:cxnSpLocks/>
            <a:stCxn id="57" idx="0"/>
            <a:endCxn id="51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49C0F92-3191-48C6-9A0B-7A0C32FB6AED}"/>
              </a:ext>
            </a:extLst>
          </p:cNvPr>
          <p:cNvCxnSpPr>
            <a:cxnSpLocks/>
            <a:stCxn id="50" idx="2"/>
            <a:endCxn id="56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3534E-B68B-41A9-A2D8-F9D848A5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711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coadă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8147087" y="15131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8147087" y="203544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B07588-6401-4E57-8B04-3A7F86EE8790}"/>
              </a:ext>
            </a:extLst>
          </p:cNvPr>
          <p:cNvCxnSpPr>
            <a:cxnSpLocks/>
          </p:cNvCxnSpPr>
          <p:nvPr/>
        </p:nvCxnSpPr>
        <p:spPr bwMode="auto">
          <a:xfrm flipH="1">
            <a:off x="8314926" y="2414390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A3935C-CB48-4544-B4ED-B952CD5FC256}"/>
              </a:ext>
            </a:extLst>
          </p:cNvPr>
          <p:cNvCxnSpPr>
            <a:cxnSpLocks/>
          </p:cNvCxnSpPr>
          <p:nvPr/>
        </p:nvCxnSpPr>
        <p:spPr bwMode="auto">
          <a:xfrm flipV="1">
            <a:off x="7654526" y="2414390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8147087" y="303129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CFE6FA-211E-4066-A92D-9BBDACDCFDC4}"/>
              </a:ext>
            </a:extLst>
          </p:cNvPr>
          <p:cNvCxnSpPr>
            <a:cxnSpLocks/>
            <a:stCxn id="38" idx="2"/>
          </p:cNvCxnSpPr>
          <p:nvPr/>
        </p:nvCxnSpPr>
        <p:spPr bwMode="auto">
          <a:xfrm>
            <a:off x="8304105" y="3409987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37E2A7D-9CB0-435A-9387-08B9021C71C1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328911-C8FA-4526-BACD-82EEF47264A6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353B78-1412-46FB-A56A-7087317C56F8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53B8E1F-6E82-423A-AEC4-5C64D8E5AC2A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2C213B2-530B-42EC-A389-17362729E921}"/>
              </a:ext>
            </a:extLst>
          </p:cNvPr>
          <p:cNvCxnSpPr>
            <a:stCxn id="40" idx="2"/>
            <a:endCxn id="43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31F8E3B-8B22-4403-AE11-CCDCBFE973E7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D8B16F0-DF8C-4B3B-A472-415F07D62A4F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147C7A7-60B5-4A5D-85BC-BFCDD97F2361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4312B7C-04D7-4E6F-A78C-E9F582D0E3EB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EAD83A2-33DF-409F-BA3D-A42157B31005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91B91F9-3D38-4543-AF87-D9576B26E02B}"/>
              </a:ext>
            </a:extLst>
          </p:cNvPr>
          <p:cNvCxnSpPr>
            <a:cxnSpLocks/>
            <a:stCxn id="45" idx="2"/>
            <a:endCxn id="51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CE1EF78-C305-4717-B73D-AFF0491F9BB0}"/>
              </a:ext>
            </a:extLst>
          </p:cNvPr>
          <p:cNvCxnSpPr>
            <a:cxnSpLocks/>
            <a:stCxn id="50" idx="0"/>
            <a:endCxn id="45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41D79B3-359E-4C96-9CFD-C0087C86FC2D}"/>
              </a:ext>
            </a:extLst>
          </p:cNvPr>
          <p:cNvCxnSpPr>
            <a:cxnSpLocks/>
            <a:stCxn id="43" idx="2"/>
            <a:endCxn id="49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E253796-37B5-4DD1-951B-AFFD04FA4111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542A97F-9ED1-41B9-A2BB-D561E3E489D3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488DD65-ED39-4D09-BC84-F88901AC4283}"/>
              </a:ext>
            </a:extLst>
          </p:cNvPr>
          <p:cNvCxnSpPr>
            <a:cxnSpLocks/>
            <a:stCxn id="56" idx="0"/>
            <a:endCxn id="50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549627C-13D2-485A-AF4D-01165705DCD6}"/>
              </a:ext>
            </a:extLst>
          </p:cNvPr>
          <p:cNvCxnSpPr>
            <a:cxnSpLocks/>
            <a:stCxn id="49" idx="2"/>
            <a:endCxn id="55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0735A-475B-456A-A71C-E04528498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979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coadă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8147087" y="147203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B07588-6401-4E57-8B04-3A7F86EE8790}"/>
              </a:ext>
            </a:extLst>
          </p:cNvPr>
          <p:cNvCxnSpPr>
            <a:cxnSpLocks/>
          </p:cNvCxnSpPr>
          <p:nvPr/>
        </p:nvCxnSpPr>
        <p:spPr bwMode="auto">
          <a:xfrm flipH="1">
            <a:off x="8314926" y="1850976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A3935C-CB48-4544-B4ED-B952CD5FC256}"/>
              </a:ext>
            </a:extLst>
          </p:cNvPr>
          <p:cNvCxnSpPr>
            <a:cxnSpLocks/>
          </p:cNvCxnSpPr>
          <p:nvPr/>
        </p:nvCxnSpPr>
        <p:spPr bwMode="auto">
          <a:xfrm flipV="1">
            <a:off x="7654526" y="1850976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8147087" y="24678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CFE6FA-211E-4066-A92D-9BBDACDCFDC4}"/>
              </a:ext>
            </a:extLst>
          </p:cNvPr>
          <p:cNvCxnSpPr>
            <a:cxnSpLocks/>
            <a:stCxn id="38" idx="2"/>
          </p:cNvCxnSpPr>
          <p:nvPr/>
        </p:nvCxnSpPr>
        <p:spPr bwMode="auto">
          <a:xfrm>
            <a:off x="8304105" y="2846573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C09119A-AF36-4323-ABD2-02F063C46EA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F2BFF3-A684-40A1-B555-8D39214ADAA3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251C00-E68C-4091-A69A-AB565F28CD73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2659F85-4AD9-408D-98E9-3682964C4E70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2B6C4B-30CE-4CD2-A3ED-90027CE827B2}"/>
              </a:ext>
            </a:extLst>
          </p:cNvPr>
          <p:cNvCxnSpPr>
            <a:stCxn id="40" idx="2"/>
            <a:endCxn id="43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7EA3FAE-CB60-4BDB-946E-41DB3447AF97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5B088E2-04B7-4BC0-91AC-8963AE159B05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C378F57-E560-4A91-B94D-CFE67BE6C9B6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0CE3558-A9C1-4384-AFC3-7C7458C10203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F433842-250C-4A73-9FE7-9CB649795855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17466DF-CD60-4B12-9D18-781D24D0D365}"/>
              </a:ext>
            </a:extLst>
          </p:cNvPr>
          <p:cNvCxnSpPr>
            <a:cxnSpLocks/>
            <a:stCxn id="45" idx="2"/>
            <a:endCxn id="51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2041349-D789-4E37-8855-2209B84DFB63}"/>
              </a:ext>
            </a:extLst>
          </p:cNvPr>
          <p:cNvCxnSpPr>
            <a:cxnSpLocks/>
            <a:stCxn id="50" idx="0"/>
            <a:endCxn id="45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AF0A239-9C29-4D9F-AD78-6A3C9DD7F69C}"/>
              </a:ext>
            </a:extLst>
          </p:cNvPr>
          <p:cNvCxnSpPr>
            <a:cxnSpLocks/>
            <a:stCxn id="43" idx="2"/>
            <a:endCxn id="49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CD52A34-BC60-4DE0-859C-57A823BEF711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4418D24-EDDD-4F88-8739-4A7A7C3A446E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1F76592-937D-4BE2-8891-C8FA49EEE1CE}"/>
              </a:ext>
            </a:extLst>
          </p:cNvPr>
          <p:cNvCxnSpPr>
            <a:cxnSpLocks/>
            <a:stCxn id="56" idx="0"/>
            <a:endCxn id="50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006AC0-C468-4601-942C-39D79D220B76}"/>
              </a:ext>
            </a:extLst>
          </p:cNvPr>
          <p:cNvCxnSpPr>
            <a:cxnSpLocks/>
            <a:stCxn id="49" idx="2"/>
            <a:endCxn id="55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868CB-F6A8-4B00-8215-3D9D23120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480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coadă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8149361" y="140910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CFE6FA-211E-4066-A92D-9BBDACDCFDC4}"/>
              </a:ext>
            </a:extLst>
          </p:cNvPr>
          <p:cNvCxnSpPr>
            <a:cxnSpLocks/>
            <a:stCxn id="38" idx="2"/>
          </p:cNvCxnSpPr>
          <p:nvPr/>
        </p:nvCxnSpPr>
        <p:spPr bwMode="auto">
          <a:xfrm>
            <a:off x="8306379" y="1787797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8149361" y="242950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CE5F46-9679-41C9-AD6B-A5246B971D6A}"/>
              </a:ext>
            </a:extLst>
          </p:cNvPr>
          <p:cNvCxnSpPr>
            <a:cxnSpLocks/>
            <a:endCxn id="40" idx="2"/>
          </p:cNvCxnSpPr>
          <p:nvPr/>
        </p:nvCxnSpPr>
        <p:spPr bwMode="auto">
          <a:xfrm flipV="1">
            <a:off x="8306379" y="2808197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8149360" y="342458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37F1C-96FC-41E7-8CAC-ED47E71C0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740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coadă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8149361" y="149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CE5F46-9679-41C9-AD6B-A5246B971D6A}"/>
              </a:ext>
            </a:extLst>
          </p:cNvPr>
          <p:cNvCxnSpPr>
            <a:cxnSpLocks/>
            <a:endCxn id="40" idx="2"/>
          </p:cNvCxnSpPr>
          <p:nvPr/>
        </p:nvCxnSpPr>
        <p:spPr bwMode="auto">
          <a:xfrm flipV="1">
            <a:off x="8306379" y="1875325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8149360" y="249171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8149360" y="307229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9D4BC-72C1-4801-B1B8-9B184D9A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515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coadă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5462439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8149361" y="14657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8149361" y="204629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0FD55F-DC5A-457A-A922-164E9E28F2BC}"/>
              </a:ext>
            </a:extLst>
          </p:cNvPr>
          <p:cNvSpPr/>
          <p:nvPr/>
        </p:nvSpPr>
        <p:spPr bwMode="auto">
          <a:xfrm>
            <a:off x="8149361" y="262687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4F8F8-1F42-4D66-9A2D-76B054585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423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coadă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5462439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5778674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8149361" y="204629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BE6B74-3805-4444-A376-0893150AAA3C}"/>
              </a:ext>
            </a:extLst>
          </p:cNvPr>
          <p:cNvSpPr/>
          <p:nvPr/>
        </p:nvSpPr>
        <p:spPr bwMode="auto">
          <a:xfrm>
            <a:off x="8149361" y="262687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F3806-DECF-482D-A341-CBCB6F42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2144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coadă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5462439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5778674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6099292" y="596409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559D8B-6365-4C01-9EFD-6D6DC7F12F5C}"/>
              </a:ext>
            </a:extLst>
          </p:cNvPr>
          <p:cNvSpPr/>
          <p:nvPr/>
        </p:nvSpPr>
        <p:spPr bwMode="auto">
          <a:xfrm>
            <a:off x="8149361" y="262687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A2326C-FB52-45FC-863E-462149BBD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932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coadă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5462439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5778674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6099292" y="596409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559D8B-6365-4C01-9EFD-6D6DC7F12F5C}"/>
              </a:ext>
            </a:extLst>
          </p:cNvPr>
          <p:cNvSpPr/>
          <p:nvPr/>
        </p:nvSpPr>
        <p:spPr bwMode="auto">
          <a:xfrm>
            <a:off x="6413328" y="596409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1EB883-BD55-49CB-90F3-A7D3B111B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07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4DD5FB-47AE-4665-9E0A-FDABF5000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Liste </a:t>
            </a:r>
            <a:r>
              <a:rPr lang="ro-RO" dirty="0" err="1"/>
              <a:t>vs</a:t>
            </a:r>
            <a:r>
              <a:rPr lang="ro-RO" dirty="0"/>
              <a:t> Vectori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1073BD4-04B6-4659-A12C-0B5214091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577820"/>
              </p:ext>
            </p:extLst>
          </p:nvPr>
        </p:nvGraphicFramePr>
        <p:xfrm>
          <a:off x="1062464" y="1691815"/>
          <a:ext cx="10067071" cy="3877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3692">
                  <a:extLst>
                    <a:ext uri="{9D8B030D-6E8A-4147-A177-3AD203B41FA5}">
                      <a16:colId xmlns:a16="http://schemas.microsoft.com/office/drawing/2014/main" val="3715058520"/>
                    </a:ext>
                  </a:extLst>
                </a:gridCol>
                <a:gridCol w="2445744">
                  <a:extLst>
                    <a:ext uri="{9D8B030D-6E8A-4147-A177-3AD203B41FA5}">
                      <a16:colId xmlns:a16="http://schemas.microsoft.com/office/drawing/2014/main" val="1641219711"/>
                    </a:ext>
                  </a:extLst>
                </a:gridCol>
                <a:gridCol w="2597635">
                  <a:extLst>
                    <a:ext uri="{9D8B030D-6E8A-4147-A177-3AD203B41FA5}">
                      <a16:colId xmlns:a16="http://schemas.microsoft.com/office/drawing/2014/main" val="3526029649"/>
                    </a:ext>
                  </a:extLst>
                </a:gridCol>
              </a:tblGrid>
              <a:tr h="592614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bg1"/>
                          </a:solidFill>
                        </a:rPr>
                        <a:t>Vector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bg1"/>
                          </a:solidFill>
                        </a:rPr>
                        <a:t>Listă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55418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Complexitate acces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O(1)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O(N)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347750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Complexitate inserție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O(N)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O(N)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32940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Complexitate inserție capete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O(N)/O(1)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O(1)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01892"/>
                  </a:ext>
                </a:extLst>
              </a:tr>
              <a:tr h="296307"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Complexitate ștergere 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O(N)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O(N)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777052"/>
                  </a:ext>
                </a:extLst>
              </a:tr>
              <a:tr h="296307"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Complexitate ștergere capete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O(N)/O(1)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O(1)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63555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Alocare spațiu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Doar la început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Oricând și oricât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90487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D0221-CAB6-456A-97B4-5855E248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5589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stivă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ADDC4-0950-4288-850F-E326A7A1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5209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stivă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EBA5793-83D0-46A6-A39C-6980DCE6DA8E}"/>
              </a:ext>
            </a:extLst>
          </p:cNvPr>
          <p:cNvSpPr txBox="1"/>
          <p:nvPr/>
        </p:nvSpPr>
        <p:spPr>
          <a:xfrm>
            <a:off x="5350947" y="2352308"/>
            <a:ext cx="45977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tx2"/>
                </a:solidFill>
              </a:rPr>
              <a:t>Adăugăm rădăcina în stivă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tx2"/>
                </a:solidFill>
              </a:rPr>
              <a:t>Până ce stiva este goală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tx2"/>
                </a:solidFill>
              </a:rPr>
              <a:t>Scoatem un nod din stivă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tx2"/>
                </a:solidFill>
              </a:rPr>
              <a:t>Adăugăm toți copiii în stivă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FE10CE-31FE-4667-BBDB-059BD8B32D25}"/>
              </a:ext>
            </a:extLst>
          </p:cNvPr>
          <p:cNvSpPr txBox="1"/>
          <p:nvPr/>
        </p:nvSpPr>
        <p:spPr>
          <a:xfrm>
            <a:off x="3371273" y="5576935"/>
            <a:ext cx="4283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Cum va fi afișat arborele?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65D56-8ADD-4CF0-9319-FA7DBA039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131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stivă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2E268-B780-491B-B532-FD73E6ED7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9814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stivă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8146276" y="47505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545588-2781-4FDA-815A-D0F0B53323EB}"/>
              </a:ext>
            </a:extLst>
          </p:cNvPr>
          <p:cNvCxnSpPr>
            <a:stCxn id="25" idx="2"/>
          </p:cNvCxnSpPr>
          <p:nvPr/>
        </p:nvCxnSpPr>
        <p:spPr bwMode="auto">
          <a:xfrm flipH="1">
            <a:off x="7644410" y="5129214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33FFF7-6D7B-46A5-8CAE-CA1C0C38D97B}"/>
              </a:ext>
            </a:extLst>
          </p:cNvPr>
          <p:cNvCxnSpPr>
            <a:cxnSpLocks/>
            <a:stCxn id="25" idx="2"/>
          </p:cNvCxnSpPr>
          <p:nvPr/>
        </p:nvCxnSpPr>
        <p:spPr bwMode="auto">
          <a:xfrm>
            <a:off x="8303294" y="5129214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B6E923-3BE5-40D9-BDDF-5E53EFBA3325}"/>
              </a:ext>
            </a:extLst>
          </p:cNvPr>
          <p:cNvCxnSpPr>
            <a:cxnSpLocks/>
            <a:stCxn id="25" idx="2"/>
          </p:cNvCxnSpPr>
          <p:nvPr/>
        </p:nvCxnSpPr>
        <p:spPr bwMode="auto">
          <a:xfrm>
            <a:off x="8303294" y="5129214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2082D-7E3A-41F0-A06F-04E1E104B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6953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stivă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8147845" y="33746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2EE211-E4FB-44C5-8423-1C2AC518DC4A}"/>
              </a:ext>
            </a:extLst>
          </p:cNvPr>
          <p:cNvCxnSpPr>
            <a:cxnSpLocks/>
            <a:stCxn id="32" idx="2"/>
          </p:cNvCxnSpPr>
          <p:nvPr/>
        </p:nvCxnSpPr>
        <p:spPr bwMode="auto">
          <a:xfrm flipH="1">
            <a:off x="8303347" y="37532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4B20BF-6624-495D-BA0E-AF511DBEF186}"/>
              </a:ext>
            </a:extLst>
          </p:cNvPr>
          <p:cNvCxnSpPr>
            <a:cxnSpLocks/>
            <a:endCxn id="32" idx="2"/>
          </p:cNvCxnSpPr>
          <p:nvPr/>
        </p:nvCxnSpPr>
        <p:spPr bwMode="auto">
          <a:xfrm flipV="1">
            <a:off x="7642947" y="375329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4240A-69A1-41B9-B683-1143A0F7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533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stivă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8149361" y="33085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FE806F-A4FE-47A3-8C47-66C10216C0EC}"/>
              </a:ext>
            </a:extLst>
          </p:cNvPr>
          <p:cNvCxnSpPr>
            <a:cxnSpLocks/>
            <a:endCxn id="40" idx="2"/>
          </p:cNvCxnSpPr>
          <p:nvPr/>
        </p:nvCxnSpPr>
        <p:spPr bwMode="auto">
          <a:xfrm flipV="1">
            <a:off x="8306379" y="3687265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8149361" y="270216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11BBC-2F30-4DFB-9123-679590A59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0660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stivă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8149361" y="33085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FE806F-A4FE-47A3-8C47-66C10216C0EC}"/>
              </a:ext>
            </a:extLst>
          </p:cNvPr>
          <p:cNvCxnSpPr>
            <a:cxnSpLocks/>
            <a:endCxn id="40" idx="2"/>
          </p:cNvCxnSpPr>
          <p:nvPr/>
        </p:nvCxnSpPr>
        <p:spPr bwMode="auto">
          <a:xfrm flipV="1">
            <a:off x="8306379" y="3687265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7C002-CE74-44E1-B795-236CBE37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8977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stivă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F6EBF5-3A66-47A7-9274-2CA696F98A0F}"/>
              </a:ext>
            </a:extLst>
          </p:cNvPr>
          <p:cNvSpPr/>
          <p:nvPr/>
        </p:nvSpPr>
        <p:spPr bwMode="auto">
          <a:xfrm>
            <a:off x="8149361" y="369846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3D9EF-CC43-4329-8825-97293599F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6012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stivă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79DB5-C029-4185-8729-DB2E5B0EF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280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stivă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536221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F1537-4B6D-4A9A-B413-DFBA6178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23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940B7C-E8F9-48E3-92EB-DE57CADD8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1034327"/>
          </a:xfrm>
        </p:spPr>
        <p:txBody>
          <a:bodyPr>
            <a:normAutofit fontScale="90000"/>
          </a:bodyPr>
          <a:lstStyle/>
          <a:p>
            <a:r>
              <a:rPr lang="ro-RO" dirty="0"/>
              <a:t>De ce la liste avem inserție/ștergere O(1) la ambele capete?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98149-2969-44A8-A06D-96EE3D11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2454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stivă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567207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536221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8ED872-CD4D-48D4-AC05-FF740868D0E5}"/>
              </a:ext>
            </a:extLst>
          </p:cNvPr>
          <p:cNvSpPr/>
          <p:nvPr/>
        </p:nvSpPr>
        <p:spPr bwMode="auto">
          <a:xfrm>
            <a:off x="8149361" y="47505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ED0194-0A83-4ED6-BDBD-888509EC99D3}"/>
              </a:ext>
            </a:extLst>
          </p:cNvPr>
          <p:cNvCxnSpPr>
            <a:cxnSpLocks/>
            <a:stCxn id="33" idx="2"/>
          </p:cNvCxnSpPr>
          <p:nvPr/>
        </p:nvCxnSpPr>
        <p:spPr bwMode="auto">
          <a:xfrm>
            <a:off x="8306379" y="5129214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44583-4838-4E94-91BA-82014E70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80904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stivă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567207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536221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8ED872-CD4D-48D4-AC05-FF740868D0E5}"/>
              </a:ext>
            </a:extLst>
          </p:cNvPr>
          <p:cNvSpPr/>
          <p:nvPr/>
        </p:nvSpPr>
        <p:spPr bwMode="auto">
          <a:xfrm>
            <a:off x="5983255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6C1817-C3F6-434D-8B60-B91064A9F060}"/>
              </a:ext>
            </a:extLst>
          </p:cNvPr>
          <p:cNvSpPr/>
          <p:nvPr/>
        </p:nvSpPr>
        <p:spPr bwMode="auto">
          <a:xfrm>
            <a:off x="8149361" y="516695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72AEF-4DBE-437E-90AC-0CCFC348C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919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stivă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567207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536221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8ED872-CD4D-48D4-AC05-FF740868D0E5}"/>
              </a:ext>
            </a:extLst>
          </p:cNvPr>
          <p:cNvSpPr/>
          <p:nvPr/>
        </p:nvSpPr>
        <p:spPr bwMode="auto">
          <a:xfrm>
            <a:off x="5983255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B974A9-ED8A-4DC2-9292-AF4DBAAE96E1}"/>
              </a:ext>
            </a:extLst>
          </p:cNvPr>
          <p:cNvSpPr/>
          <p:nvPr/>
        </p:nvSpPr>
        <p:spPr bwMode="auto">
          <a:xfrm>
            <a:off x="6294440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9AAEE-2260-4893-8B06-33E05D96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014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7FB6-F3EE-4517-A8B0-1C6294EA6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961F9-CB58-4966-9EC3-F97380320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59C1A-AE24-4F91-AAC5-5F7C2E72B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7480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F287-230F-4B6C-8A6E-375CEDAC0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Stiva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programului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9041AD-D032-44C2-83FA-B4C3D253369D}"/>
              </a:ext>
            </a:extLst>
          </p:cNvPr>
          <p:cNvSpPr/>
          <p:nvPr/>
        </p:nvSpPr>
        <p:spPr>
          <a:xfrm>
            <a:off x="1912217" y="2941858"/>
            <a:ext cx="59805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stdlib.h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fun1()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fun2()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 =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fun1();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A55DD-026A-4AEA-A614-7A7D151ABA6A}"/>
              </a:ext>
            </a:extLst>
          </p:cNvPr>
          <p:cNvSpPr/>
          <p:nvPr/>
        </p:nvSpPr>
        <p:spPr>
          <a:xfrm>
            <a:off x="4855224" y="3650378"/>
            <a:ext cx="58127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5;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v[4] = { 0,1,2,3 };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vv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*)malloc(5);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vv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[3] = 5;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fun2();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a = fun1();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91469555-2D9D-485E-B96B-A1B5D4102A98}"/>
              </a:ext>
            </a:extLst>
          </p:cNvPr>
          <p:cNvSpPr/>
          <p:nvPr/>
        </p:nvSpPr>
        <p:spPr>
          <a:xfrm>
            <a:off x="1838325" y="1345431"/>
            <a:ext cx="6123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http://pythontutor.com/c.html#mode=display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EF43E-A80F-4F21-A8EB-228BC8E9EF6D}"/>
              </a:ext>
            </a:extLst>
          </p:cNvPr>
          <p:cNvSpPr/>
          <p:nvPr/>
        </p:nvSpPr>
        <p:spPr>
          <a:xfrm>
            <a:off x="5708807" y="2658899"/>
            <a:ext cx="4105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Ce </a:t>
            </a:r>
            <a:r>
              <a:rPr lang="en-US" sz="2800" dirty="0" err="1"/>
              <a:t>problemă</a:t>
            </a:r>
            <a:r>
              <a:rPr lang="en-US" sz="2800" dirty="0"/>
              <a:t> </a:t>
            </a:r>
            <a:r>
              <a:rPr lang="en-US" sz="2800" dirty="0" err="1"/>
              <a:t>observați</a:t>
            </a:r>
            <a:r>
              <a:rPr lang="ro-RO" sz="2800" dirty="0"/>
              <a:t>?</a:t>
            </a:r>
            <a:r>
              <a:rPr lang="en-US" sz="2800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E792A-26FE-4316-9D2A-C01A4A3D1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97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F287-230F-4B6C-8A6E-375CEDAC0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Stiva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programului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9041AD-D032-44C2-83FA-B4C3D253369D}"/>
              </a:ext>
            </a:extLst>
          </p:cNvPr>
          <p:cNvSpPr/>
          <p:nvPr/>
        </p:nvSpPr>
        <p:spPr>
          <a:xfrm>
            <a:off x="1912217" y="2941858"/>
            <a:ext cx="59805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stdlib.h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fun1()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fun2()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 =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fun1();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A55DD-026A-4AEA-A614-7A7D151ABA6A}"/>
              </a:ext>
            </a:extLst>
          </p:cNvPr>
          <p:cNvSpPr/>
          <p:nvPr/>
        </p:nvSpPr>
        <p:spPr>
          <a:xfrm>
            <a:off x="4855224" y="3650378"/>
            <a:ext cx="58127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5;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v[4] = { 0,1,2,3 };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vv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*)malloc(5 * </a:t>
            </a:r>
            <a:r>
              <a:rPr lang="en-GB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vv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[3] = 5;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fun2();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a = fun1();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91469555-2D9D-485E-B96B-A1B5D4102A98}"/>
              </a:ext>
            </a:extLst>
          </p:cNvPr>
          <p:cNvSpPr/>
          <p:nvPr/>
        </p:nvSpPr>
        <p:spPr>
          <a:xfrm>
            <a:off x="1838325" y="1345431"/>
            <a:ext cx="6123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http://pythontutor.com/c.html#mode=display</a:t>
            </a:r>
            <a:endParaRPr 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AF4A7-E37F-4452-9C22-DBCA3840A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185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F287-230F-4B6C-8A6E-375CEDAC0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Stiva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programului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3D482C-A424-46B9-B457-EC8C0325F444}"/>
              </a:ext>
            </a:extLst>
          </p:cNvPr>
          <p:cNvSpPr/>
          <p:nvPr/>
        </p:nvSpPr>
        <p:spPr>
          <a:xfrm>
            <a:off x="1588943" y="925585"/>
            <a:ext cx="839556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5</a:t>
            </a:r>
          </a:p>
          <a:p>
            <a:endParaRPr lang="ro-RO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fun1()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v[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i;</a:t>
            </a:r>
          </a:p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</a:t>
            </a:r>
            <a:r>
              <a:rPr lang="nn-NO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v[i] = i;</a:t>
            </a:r>
          </a:p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       printf(</a:t>
            </a:r>
            <a:r>
              <a:rPr lang="nn-NO" dirty="0">
                <a:solidFill>
                  <a:srgbClr val="A31515"/>
                </a:solidFill>
                <a:latin typeface="Consolas" panose="020B0609020204030204" pitchFamily="49" charset="0"/>
              </a:rPr>
              <a:t>"fun1: %p %i\n"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, v + i, v[i]);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fun2()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z[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i;</a:t>
            </a:r>
          </a:p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</a:t>
            </a:r>
            <a:r>
              <a:rPr lang="nn-NO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printf(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"fun2: %p %i\n"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z + i, z[i]);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z[i] =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36D02-A109-4213-B032-5B15D58FB1DE}"/>
              </a:ext>
            </a:extLst>
          </p:cNvPr>
          <p:cNvSpPr/>
          <p:nvPr/>
        </p:nvSpPr>
        <p:spPr>
          <a:xfrm>
            <a:off x="8067675" y="354931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fun1();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fun2();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DE64D0-F03A-41CE-8A99-4E06BB284AD0}"/>
              </a:ext>
            </a:extLst>
          </p:cNvPr>
          <p:cNvSpPr/>
          <p:nvPr/>
        </p:nvSpPr>
        <p:spPr>
          <a:xfrm>
            <a:off x="4640306" y="1608948"/>
            <a:ext cx="51427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800" dirty="0"/>
              <a:t>Ce valori vor fi afișate de fun2?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A053E1A-5210-43E2-8860-99EBDFDC1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04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907F-AEAA-42F5-9828-53BB0FD4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Implementare</a:t>
            </a:r>
            <a:r>
              <a:rPr lang="en-US" dirty="0">
                <a:solidFill>
                  <a:schemeClr val="tx1"/>
                </a:solidFill>
              </a:rPr>
              <a:t> real</a:t>
            </a:r>
            <a:r>
              <a:rPr lang="ro-RO" dirty="0">
                <a:solidFill>
                  <a:schemeClr val="tx1"/>
                </a:solidFill>
              </a:rPr>
              <a:t>ă </a:t>
            </a:r>
            <a:r>
              <a:rPr lang="ro-RO" dirty="0" err="1">
                <a:solidFill>
                  <a:schemeClr val="tx1"/>
                </a:solidFill>
              </a:rPr>
              <a:t>linked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lists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31EA0-E1DD-400A-B861-06F3C9F47BD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4453" y="2776251"/>
            <a:ext cx="11438625" cy="3400712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hlinkClick r:id="rId2"/>
              </a:rPr>
              <a:t>https://gcc.gnu.org/onlinedocs/gcc-4.6.2/libstdc++/api/a00922_source.html</a:t>
            </a:r>
            <a:endParaRPr lang="en-US" sz="36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E2077-3C5E-4E9C-B9D3-458F3FA74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8647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9530D-C2B3-4293-9312-7A41A181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28518-9B87-48FE-B65B-E2BB6727506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4453" y="1195804"/>
            <a:ext cx="11438625" cy="498115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922E9-8DE9-41B6-A06F-C6E65B741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605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88F51-C2DA-4ECB-8885-BBA294A6D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Skip Lists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7DBD68-7820-48E7-981C-C14821B4A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41211"/>
            <a:ext cx="6542858" cy="42738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C37E9DB1-7E13-4827-A807-E5AF63E7F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770" y="1439396"/>
            <a:ext cx="3066230" cy="397920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46F5F-4C8D-4A62-B8AB-01B02622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31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940B7C-E8F9-48E3-92EB-DE57CADD8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1034327"/>
          </a:xfrm>
        </p:spPr>
        <p:txBody>
          <a:bodyPr>
            <a:normAutofit fontScale="90000"/>
          </a:bodyPr>
          <a:lstStyle/>
          <a:p>
            <a:r>
              <a:rPr lang="ro-RO" dirty="0"/>
              <a:t>De ce la liste avem inserție/ștergere O(1) la ambele capete?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55BC3-B105-4452-A80C-CC7A037E6EC8}"/>
              </a:ext>
            </a:extLst>
          </p:cNvPr>
          <p:cNvSpPr txBox="1"/>
          <p:nvPr/>
        </p:nvSpPr>
        <p:spPr>
          <a:xfrm>
            <a:off x="474453" y="3251317"/>
            <a:ext cx="120634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4400" dirty="0">
                <a:solidFill>
                  <a:schemeClr val="tx2"/>
                </a:solidFill>
              </a:rPr>
              <a:t>Putem să avem pointeri </a:t>
            </a:r>
            <a:r>
              <a:rPr lang="ro-RO" sz="4400" dirty="0" err="1">
                <a:solidFill>
                  <a:schemeClr val="tx2"/>
                </a:solidFill>
              </a:rPr>
              <a:t>HeadList</a:t>
            </a:r>
            <a:r>
              <a:rPr lang="ro-RO" sz="4400" dirty="0">
                <a:solidFill>
                  <a:schemeClr val="tx2"/>
                </a:solidFill>
              </a:rPr>
              <a:t> și </a:t>
            </a:r>
            <a:r>
              <a:rPr lang="ro-RO" sz="4400" dirty="0" err="1">
                <a:solidFill>
                  <a:schemeClr val="tx2"/>
                </a:solidFill>
              </a:rPr>
              <a:t>EndList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3471C-B31E-42D0-86AF-F0076037D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1195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9530D-C2B3-4293-9312-7A41A181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Skip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B35056-8727-4698-94B8-0A139C1EB1F1}"/>
              </a:ext>
            </a:extLst>
          </p:cNvPr>
          <p:cNvSpPr/>
          <p:nvPr/>
        </p:nvSpPr>
        <p:spPr bwMode="auto">
          <a:xfrm>
            <a:off x="2721429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8C34B-F075-4E3C-A97E-38D6CB8411E9}"/>
              </a:ext>
            </a:extLst>
          </p:cNvPr>
          <p:cNvSpPr/>
          <p:nvPr/>
        </p:nvSpPr>
        <p:spPr bwMode="auto">
          <a:xfrm>
            <a:off x="3409406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77F31B-9670-4501-A5E3-5BCA5123B457}"/>
              </a:ext>
            </a:extLst>
          </p:cNvPr>
          <p:cNvSpPr/>
          <p:nvPr/>
        </p:nvSpPr>
        <p:spPr bwMode="auto">
          <a:xfrm>
            <a:off x="4097384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99130E-56FC-42DE-8D0B-1CD2BE37BD9D}"/>
              </a:ext>
            </a:extLst>
          </p:cNvPr>
          <p:cNvSpPr/>
          <p:nvPr/>
        </p:nvSpPr>
        <p:spPr bwMode="auto">
          <a:xfrm>
            <a:off x="4785362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F79A7-EC5D-4FBC-AEDE-AB6B59E0E356}"/>
              </a:ext>
            </a:extLst>
          </p:cNvPr>
          <p:cNvSpPr/>
          <p:nvPr/>
        </p:nvSpPr>
        <p:spPr bwMode="auto">
          <a:xfrm>
            <a:off x="5473340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5DAEB-38EA-4867-A89E-E4A15F5EFEFC}"/>
              </a:ext>
            </a:extLst>
          </p:cNvPr>
          <p:cNvSpPr/>
          <p:nvPr/>
        </p:nvSpPr>
        <p:spPr bwMode="auto">
          <a:xfrm>
            <a:off x="6161318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E7B3A3-58ED-4863-9A5B-6310B919A391}"/>
              </a:ext>
            </a:extLst>
          </p:cNvPr>
          <p:cNvSpPr/>
          <p:nvPr/>
        </p:nvSpPr>
        <p:spPr bwMode="auto">
          <a:xfrm>
            <a:off x="6849296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latin typeface="Arial" charset="0"/>
              </a:rPr>
              <a:t>11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E0F3F0-E38F-4534-A663-A23DE4F0177C}"/>
              </a:ext>
            </a:extLst>
          </p:cNvPr>
          <p:cNvSpPr/>
          <p:nvPr/>
        </p:nvSpPr>
        <p:spPr bwMode="auto">
          <a:xfrm>
            <a:off x="7537274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latin typeface="Arial" charset="0"/>
              </a:rPr>
              <a:t>12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FFC96C-E026-465C-A5A9-D7E0C8DC0A57}"/>
              </a:ext>
            </a:extLst>
          </p:cNvPr>
          <p:cNvSpPr/>
          <p:nvPr/>
        </p:nvSpPr>
        <p:spPr bwMode="auto">
          <a:xfrm>
            <a:off x="8225252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latin typeface="Arial" charset="0"/>
              </a:rPr>
              <a:t>14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14B3F6-E652-49A1-835F-1B720873C24E}"/>
              </a:ext>
            </a:extLst>
          </p:cNvPr>
          <p:cNvSpPr/>
          <p:nvPr/>
        </p:nvSpPr>
        <p:spPr bwMode="auto">
          <a:xfrm>
            <a:off x="8913230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latin typeface="Arial" charset="0"/>
              </a:rPr>
              <a:t>17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6721D1-2A61-4DC8-9BFC-AC3B2900731D}"/>
              </a:ext>
            </a:extLst>
          </p:cNvPr>
          <p:cNvSpPr/>
          <p:nvPr/>
        </p:nvSpPr>
        <p:spPr bwMode="auto">
          <a:xfrm>
            <a:off x="2033451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latin typeface="Arial" charset="0"/>
              </a:rPr>
              <a:t>-∞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679BC3-4F18-41E1-95BE-DD23171E218C}"/>
              </a:ext>
            </a:extLst>
          </p:cNvPr>
          <p:cNvSpPr/>
          <p:nvPr/>
        </p:nvSpPr>
        <p:spPr bwMode="auto">
          <a:xfrm>
            <a:off x="9601208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latin typeface="Arial" charset="0"/>
              </a:rPr>
              <a:t>+∞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67B9E0-F9A1-4170-B913-DA59B16A1B70}"/>
              </a:ext>
            </a:extLst>
          </p:cNvPr>
          <p:cNvSpPr/>
          <p:nvPr/>
        </p:nvSpPr>
        <p:spPr bwMode="auto">
          <a:xfrm>
            <a:off x="2033451" y="4065435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latin typeface="Arial" charset="0"/>
              </a:rPr>
              <a:t>-∞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284B58-8CB8-4472-BC1B-11E077C216DF}"/>
              </a:ext>
            </a:extLst>
          </p:cNvPr>
          <p:cNvSpPr/>
          <p:nvPr/>
        </p:nvSpPr>
        <p:spPr bwMode="auto">
          <a:xfrm>
            <a:off x="3409406" y="4065435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F8128B-A727-4066-A091-DA67166B8E0D}"/>
              </a:ext>
            </a:extLst>
          </p:cNvPr>
          <p:cNvSpPr/>
          <p:nvPr/>
        </p:nvSpPr>
        <p:spPr bwMode="auto">
          <a:xfrm>
            <a:off x="4785362" y="4065435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D882CC-101C-45B1-9566-18252F53EA55}"/>
              </a:ext>
            </a:extLst>
          </p:cNvPr>
          <p:cNvSpPr/>
          <p:nvPr/>
        </p:nvSpPr>
        <p:spPr bwMode="auto">
          <a:xfrm>
            <a:off x="6161318" y="4065435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3ECDF-3041-4DDC-A612-69DDA37DF309}"/>
              </a:ext>
            </a:extLst>
          </p:cNvPr>
          <p:cNvSpPr/>
          <p:nvPr/>
        </p:nvSpPr>
        <p:spPr bwMode="auto">
          <a:xfrm>
            <a:off x="7537274" y="4065435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latin typeface="Arial" charset="0"/>
              </a:rPr>
              <a:t>12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90760D-6F62-4C3F-9A27-D6EAE6AED4AB}"/>
              </a:ext>
            </a:extLst>
          </p:cNvPr>
          <p:cNvSpPr/>
          <p:nvPr/>
        </p:nvSpPr>
        <p:spPr bwMode="auto">
          <a:xfrm>
            <a:off x="8913230" y="4065435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latin typeface="Arial" charset="0"/>
              </a:rPr>
              <a:t>17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E6DB35-75BE-420E-955A-9C67B7F31864}"/>
              </a:ext>
            </a:extLst>
          </p:cNvPr>
          <p:cNvSpPr/>
          <p:nvPr/>
        </p:nvSpPr>
        <p:spPr bwMode="auto">
          <a:xfrm>
            <a:off x="9601208" y="4065435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latin typeface="Arial" charset="0"/>
              </a:rPr>
              <a:t>+∞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186D19-F541-45C1-90D4-32C7463B22CA}"/>
              </a:ext>
            </a:extLst>
          </p:cNvPr>
          <p:cNvSpPr/>
          <p:nvPr/>
        </p:nvSpPr>
        <p:spPr bwMode="auto">
          <a:xfrm>
            <a:off x="2033451" y="3249233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latin typeface="Arial" charset="0"/>
              </a:rPr>
              <a:t>-∞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B754A2-5DA4-4DAE-8F12-59FA50908882}"/>
              </a:ext>
            </a:extLst>
          </p:cNvPr>
          <p:cNvSpPr/>
          <p:nvPr/>
        </p:nvSpPr>
        <p:spPr bwMode="auto">
          <a:xfrm>
            <a:off x="4785362" y="3249233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02EF9A-B9DB-4827-847A-9A7E4957C079}"/>
              </a:ext>
            </a:extLst>
          </p:cNvPr>
          <p:cNvSpPr/>
          <p:nvPr/>
        </p:nvSpPr>
        <p:spPr bwMode="auto">
          <a:xfrm>
            <a:off x="7537274" y="3249233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latin typeface="Arial" charset="0"/>
              </a:rPr>
              <a:t>12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5A3431-0F3A-44E9-97A6-6265CD6A7650}"/>
              </a:ext>
            </a:extLst>
          </p:cNvPr>
          <p:cNvSpPr/>
          <p:nvPr/>
        </p:nvSpPr>
        <p:spPr bwMode="auto">
          <a:xfrm>
            <a:off x="9601208" y="3249233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latin typeface="Arial" charset="0"/>
              </a:rPr>
              <a:t>+∞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3AEDD1-8897-4D2E-ADAC-3BB499ACCA9E}"/>
              </a:ext>
            </a:extLst>
          </p:cNvPr>
          <p:cNvSpPr/>
          <p:nvPr/>
        </p:nvSpPr>
        <p:spPr bwMode="auto">
          <a:xfrm>
            <a:off x="2033451" y="2433031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latin typeface="Arial" charset="0"/>
              </a:rPr>
              <a:t>-∞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C59B66-B999-4823-826A-87032F91ADB3}"/>
              </a:ext>
            </a:extLst>
          </p:cNvPr>
          <p:cNvSpPr/>
          <p:nvPr/>
        </p:nvSpPr>
        <p:spPr bwMode="auto">
          <a:xfrm>
            <a:off x="7537274" y="2433031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latin typeface="Arial" charset="0"/>
              </a:rPr>
              <a:t>12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1C6634-8295-44ED-BFB3-72415652864B}"/>
              </a:ext>
            </a:extLst>
          </p:cNvPr>
          <p:cNvSpPr/>
          <p:nvPr/>
        </p:nvSpPr>
        <p:spPr bwMode="auto">
          <a:xfrm>
            <a:off x="9601208" y="2433031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latin typeface="Arial" charset="0"/>
              </a:rPr>
              <a:t>+∞</a:t>
            </a:r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EF07EB-8BB5-4A06-844A-4AFEFEACBF1C}"/>
              </a:ext>
            </a:extLst>
          </p:cNvPr>
          <p:cNvCxnSpPr>
            <a:stCxn id="16" idx="3"/>
            <a:endCxn id="6" idx="1"/>
          </p:cNvCxnSpPr>
          <p:nvPr/>
        </p:nvCxnSpPr>
        <p:spPr bwMode="auto">
          <a:xfrm>
            <a:off x="2492239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F5FC49-5823-47DA-B424-A597094D6E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 bwMode="auto">
          <a:xfrm>
            <a:off x="3180218" y="5111031"/>
            <a:ext cx="229189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079DE28-2500-43D9-B968-DD446A4196D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 bwMode="auto">
          <a:xfrm>
            <a:off x="3868194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97943E-3F5A-44D7-B36F-757E6789591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 bwMode="auto">
          <a:xfrm>
            <a:off x="4556172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4FA2F0-2517-4482-A2D7-B83C743A506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 bwMode="auto">
          <a:xfrm>
            <a:off x="5244150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7C9A8A4-4066-491E-83C9-AB1B2BE6327B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 bwMode="auto">
          <a:xfrm>
            <a:off x="5932128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F4D5FCF-C1F4-4928-981F-E27277F66B3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 bwMode="auto">
          <a:xfrm>
            <a:off x="6620106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08A015F-13D2-4B92-8044-9A5F13B33F3C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 bwMode="auto">
          <a:xfrm>
            <a:off x="7308084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33FD3DB-36C6-4488-B7DA-33B6E85177B7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 bwMode="auto">
          <a:xfrm>
            <a:off x="7996062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639E90-3867-47FA-AEB6-8CE45DEC187A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 bwMode="auto">
          <a:xfrm>
            <a:off x="8684040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B03B27F-09CE-48FF-9A01-A9F9F54BAAA8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 bwMode="auto">
          <a:xfrm>
            <a:off x="9372018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AE3363D-B666-468C-90ED-C13F934DCF3E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 bwMode="auto">
          <a:xfrm flipH="1">
            <a:off x="3868194" y="4294829"/>
            <a:ext cx="917168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77B83AF-193E-4A21-ADA5-1C49070C89B3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 bwMode="auto">
          <a:xfrm>
            <a:off x="5244150" y="4294829"/>
            <a:ext cx="917168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30BA2D5-9FBD-45A3-9A7E-416D2E282C58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 bwMode="auto">
          <a:xfrm>
            <a:off x="2492240" y="4294829"/>
            <a:ext cx="917167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992C578-5A6C-40F7-9A10-AE306CE62842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 bwMode="auto">
          <a:xfrm>
            <a:off x="6620106" y="4294829"/>
            <a:ext cx="917168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840BE86-2F7D-4CFB-AB73-DA6EAEE1E8BA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 bwMode="auto">
          <a:xfrm>
            <a:off x="7996062" y="4294829"/>
            <a:ext cx="917168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0CB472-E369-4D81-BB46-860F611807BB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 bwMode="auto">
          <a:xfrm>
            <a:off x="9372018" y="4294829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F38C9CF-C7A4-4CB8-82B1-4F9D3BAA3D25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 bwMode="auto">
          <a:xfrm>
            <a:off x="2492240" y="3478627"/>
            <a:ext cx="2293123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C08C291-92DD-46C5-92E5-D450F7B206B8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 bwMode="auto">
          <a:xfrm>
            <a:off x="5244150" y="3478627"/>
            <a:ext cx="2293124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D771D31-C66B-4CBB-9914-9B0AB5E80293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 bwMode="auto">
          <a:xfrm>
            <a:off x="7996062" y="3478627"/>
            <a:ext cx="1605146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8DB5B17-EE05-4200-B796-D389A97C629B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 bwMode="auto">
          <a:xfrm>
            <a:off x="2492240" y="2662425"/>
            <a:ext cx="5045035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9575C32-BF54-4DDE-8E8B-6E7B80F84756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 bwMode="auto">
          <a:xfrm>
            <a:off x="7996062" y="2662425"/>
            <a:ext cx="1605146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2C3D944-4768-4170-9F32-EFA6B7A8049F}"/>
                  </a:ext>
                </a:extLst>
              </p:cNvPr>
              <p:cNvSpPr/>
              <p:nvPr/>
            </p:nvSpPr>
            <p:spPr>
              <a:xfrm>
                <a:off x="1526561" y="4872409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100" b="1" dirty="0">
                  <a:solidFill>
                    <a:schemeClr val="tx2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2C3D944-4768-4170-9F32-EFA6B7A80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561" y="4872409"/>
                <a:ext cx="591764" cy="461665"/>
              </a:xfrm>
              <a:prstGeom prst="rect">
                <a:avLst/>
              </a:prstGeom>
              <a:blipFill>
                <a:blip r:embed="rId2"/>
                <a:stretch>
                  <a:fillRect l="-2062"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69E371A-A4B8-413B-AD8C-DCCFF68CE12F}"/>
                  </a:ext>
                </a:extLst>
              </p:cNvPr>
              <p:cNvSpPr/>
              <p:nvPr/>
            </p:nvSpPr>
            <p:spPr>
              <a:xfrm>
                <a:off x="1489998" y="4058104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100" b="1" dirty="0">
                  <a:solidFill>
                    <a:schemeClr val="tx2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69E371A-A4B8-413B-AD8C-DCCFF68CE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998" y="4058104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 l="-2062"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F4165B2-36C4-484D-8906-7F8D6763416E}"/>
                  </a:ext>
                </a:extLst>
              </p:cNvPr>
              <p:cNvSpPr/>
              <p:nvPr/>
            </p:nvSpPr>
            <p:spPr>
              <a:xfrm>
                <a:off x="1490498" y="3255586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100" b="1" dirty="0">
                  <a:solidFill>
                    <a:schemeClr val="tx2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F4165B2-36C4-484D-8906-7F8D67634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498" y="3255586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l="-3093"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AA2B95A-F7E6-4775-9BAB-9D06417C7280}"/>
                  </a:ext>
                </a:extLst>
              </p:cNvPr>
              <p:cNvSpPr/>
              <p:nvPr/>
            </p:nvSpPr>
            <p:spPr>
              <a:xfrm>
                <a:off x="1490658" y="2415146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100" b="1" dirty="0">
                  <a:solidFill>
                    <a:schemeClr val="tx2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AA2B95A-F7E6-4775-9BAB-9D06417C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658" y="2415146"/>
                <a:ext cx="591764" cy="461665"/>
              </a:xfrm>
              <a:prstGeom prst="rect">
                <a:avLst/>
              </a:prstGeom>
              <a:blipFill>
                <a:blip r:embed="rId5"/>
                <a:stretch>
                  <a:fillRect l="-3093"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6E542-E8C8-4418-A0C7-80DE59CE8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7093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60E4-3608-4552-968C-53CD7EC03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Skip list - search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8DC33F-D883-4176-8E80-D42C2E847D39}"/>
              </a:ext>
            </a:extLst>
          </p:cNvPr>
          <p:cNvSpPr/>
          <p:nvPr/>
        </p:nvSpPr>
        <p:spPr>
          <a:xfrm>
            <a:off x="1838326" y="2006305"/>
            <a:ext cx="840740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(i = top; i &gt;= 0; i--) {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//Li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searchValue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 iterator-&gt;next-&gt;value) {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iterator = iterator-&gt;next;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searchValue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== iterator-&gt;value)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iterator;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iterator = iterator-&gt;down;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0D60C-9AEA-4B3F-A4AF-912FED3A6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5218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775A-CE02-453B-B632-910A6F132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Skip list - remove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4AE17-0AF7-49D7-B53A-60F5B8B6E9EB}"/>
              </a:ext>
            </a:extLst>
          </p:cNvPr>
          <p:cNvSpPr/>
          <p:nvPr/>
        </p:nvSpPr>
        <p:spPr>
          <a:xfrm>
            <a:off x="2446866" y="3304728"/>
            <a:ext cx="67357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search(node);</a:t>
            </a:r>
          </a:p>
          <a:p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removeFromAllLevels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(node);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1ACA1-A640-4DDB-A8D1-0CC09C96A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52681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8ACA-832E-46AC-9E12-78DEA388F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Skip list - insert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A598EA-714C-4F76-9941-69EE0133A146}"/>
              </a:ext>
            </a:extLst>
          </p:cNvPr>
          <p:cNvSpPr/>
          <p:nvPr/>
        </p:nvSpPr>
        <p:spPr>
          <a:xfrm>
            <a:off x="2489200" y="2090172"/>
            <a:ext cx="6934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search(node);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insert(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-&gt;next, node, L0);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i = 1;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(random % 2 != 0)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insert(node, Li)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i++;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1C1EA-1CF7-4FE7-9E47-C85016547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2308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83C9A-31B0-4A4C-A224-FBB1593A1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Skip list complexities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79DB8EC-1E1E-498D-99B7-D82C3BFAB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889757"/>
              </p:ext>
            </p:extLst>
          </p:nvPr>
        </p:nvGraphicFramePr>
        <p:xfrm>
          <a:off x="2018347" y="1368955"/>
          <a:ext cx="8155306" cy="4773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435">
                  <a:extLst>
                    <a:ext uri="{9D8B030D-6E8A-4147-A177-3AD203B41FA5}">
                      <a16:colId xmlns:a16="http://schemas.microsoft.com/office/drawing/2014/main" val="3715058520"/>
                    </a:ext>
                  </a:extLst>
                </a:gridCol>
                <a:gridCol w="1697885">
                  <a:extLst>
                    <a:ext uri="{9D8B030D-6E8A-4147-A177-3AD203B41FA5}">
                      <a16:colId xmlns:a16="http://schemas.microsoft.com/office/drawing/2014/main" val="1641219711"/>
                    </a:ext>
                  </a:extLst>
                </a:gridCol>
                <a:gridCol w="1964266">
                  <a:extLst>
                    <a:ext uri="{9D8B030D-6E8A-4147-A177-3AD203B41FA5}">
                      <a16:colId xmlns:a16="http://schemas.microsoft.com/office/drawing/2014/main" val="3526029649"/>
                    </a:ext>
                  </a:extLst>
                </a:gridCol>
                <a:gridCol w="1774720">
                  <a:extLst>
                    <a:ext uri="{9D8B030D-6E8A-4147-A177-3AD203B41FA5}">
                      <a16:colId xmlns:a16="http://schemas.microsoft.com/office/drawing/2014/main" val="4081891454"/>
                    </a:ext>
                  </a:extLst>
                </a:gridCol>
              </a:tblGrid>
              <a:tr h="592614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bg1"/>
                          </a:solidFill>
                        </a:rPr>
                        <a:t>Vector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bg1"/>
                          </a:solidFill>
                        </a:rPr>
                        <a:t>Listă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Skip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55418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Complexitate acces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O(1)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O(N)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O(log2(N))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347750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Complexitate inserție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O(N)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O(N)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O(log2(N))</a:t>
                      </a:r>
                    </a:p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32940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Complexitate inserție capete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O(N)/O(1)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O(1)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O(log2(N))</a:t>
                      </a:r>
                    </a:p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01892"/>
                  </a:ext>
                </a:extLst>
              </a:tr>
              <a:tr h="296307"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Complexitate ștergere 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O(N)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O(N)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O(log2(N))</a:t>
                      </a:r>
                    </a:p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777052"/>
                  </a:ext>
                </a:extLst>
              </a:tr>
              <a:tr h="888921"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Complexitate ștergere capete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O(N)/O(1)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O(1)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O(log2(N))</a:t>
                      </a:r>
                    </a:p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63555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ADC1D-4B6C-4132-B7AB-02316BCE1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892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7C1FB-84F1-49A3-8F25-733ECD791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A6412-247E-4A50-991E-9A9F4A2E8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0017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7C1FB-84F1-49A3-8F25-733ECD791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Bloom </a:t>
            </a:r>
            <a:r>
              <a:rPr lang="ro-RO" dirty="0" err="1">
                <a:solidFill>
                  <a:schemeClr val="tx1"/>
                </a:solidFill>
              </a:rPr>
              <a:t>Filters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F3FC4289-B139-470E-AC51-A2D3FCCFF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1398258"/>
            <a:ext cx="8515350" cy="483744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BDECE-9836-4EE2-811A-4FEE68A7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8016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>
                <a:solidFill>
                  <a:schemeClr val="tx1"/>
                </a:solidFill>
              </a:rPr>
              <a:t>Silly</a:t>
            </a:r>
            <a:r>
              <a:rPr lang="ro-RO" dirty="0">
                <a:solidFill>
                  <a:schemeClr val="tx1"/>
                </a:solidFill>
              </a:rPr>
              <a:t> Bloom </a:t>
            </a:r>
            <a:r>
              <a:rPr lang="ro-RO" dirty="0" err="1">
                <a:solidFill>
                  <a:schemeClr val="tx1"/>
                </a:solidFill>
              </a:rPr>
              <a:t>Filters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410A42B-1B53-4975-9EC5-7CA8DCAA758B}"/>
              </a:ext>
            </a:extLst>
          </p:cNvPr>
          <p:cNvGraphicFramePr>
            <a:graphicFrameLocks noGrp="1"/>
          </p:cNvGraphicFramePr>
          <p:nvPr/>
        </p:nvGraphicFramePr>
        <p:xfrm>
          <a:off x="3914116" y="1828800"/>
          <a:ext cx="4028791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3779">
                  <a:extLst>
                    <a:ext uri="{9D8B030D-6E8A-4147-A177-3AD203B41FA5}">
                      <a16:colId xmlns:a16="http://schemas.microsoft.com/office/drawing/2014/main" val="4279948223"/>
                    </a:ext>
                  </a:extLst>
                </a:gridCol>
                <a:gridCol w="2202217">
                  <a:extLst>
                    <a:ext uri="{9D8B030D-6E8A-4147-A177-3AD203B41FA5}">
                      <a16:colId xmlns:a16="http://schemas.microsoft.com/office/drawing/2014/main" val="2309520716"/>
                    </a:ext>
                  </a:extLst>
                </a:gridCol>
                <a:gridCol w="642795">
                  <a:extLst>
                    <a:ext uri="{9D8B030D-6E8A-4147-A177-3AD203B41FA5}">
                      <a16:colId xmlns:a16="http://schemas.microsoft.com/office/drawing/2014/main" val="3898019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o-RO" sz="2400" b="1" kern="1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o-RO" sz="2400" b="1" kern="1200" dirty="0">
                          <a:solidFill>
                            <a:schemeClr val="tx1"/>
                          </a:solidFill>
                        </a:rPr>
                        <a:t>0000_0101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</a:rPr>
                        <a:t>OR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27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o-RO" sz="2400" b="1" kern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o-RO" sz="2400" b="1" kern="1200" dirty="0">
                          <a:solidFill>
                            <a:schemeClr val="tx1"/>
                          </a:solidFill>
                        </a:rPr>
                        <a:t>0000_0001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</a:rPr>
                        <a:t>OR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41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o-RO" sz="2400" b="1" kern="1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o-RO" sz="2400" b="1" kern="1200" dirty="0">
                          <a:solidFill>
                            <a:schemeClr val="tx1"/>
                          </a:solidFill>
                        </a:rPr>
                        <a:t>0000_0011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</a:rPr>
                        <a:t>OR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48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o-RO" sz="2400" b="1" kern="120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o-RO" sz="2400" b="1" kern="1200" dirty="0">
                          <a:solidFill>
                            <a:schemeClr val="tx1"/>
                          </a:solidFill>
                        </a:rPr>
                        <a:t>0010_0000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</a:rPr>
                        <a:t>OR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9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</a:rPr>
                        <a:t>0010_0001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11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</a:rPr>
                        <a:t>=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32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</a:rPr>
                        <a:t>????_????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83046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A7448-FD90-4F77-9A1C-496C38E96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4877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>
                <a:solidFill>
                  <a:schemeClr val="tx1"/>
                </a:solidFill>
              </a:rPr>
              <a:t>Silly</a:t>
            </a:r>
            <a:r>
              <a:rPr lang="ro-RO" dirty="0">
                <a:solidFill>
                  <a:schemeClr val="tx1"/>
                </a:solidFill>
              </a:rPr>
              <a:t> Bloom </a:t>
            </a:r>
            <a:r>
              <a:rPr lang="ro-RO" dirty="0" err="1">
                <a:solidFill>
                  <a:schemeClr val="tx1"/>
                </a:solidFill>
              </a:rPr>
              <a:t>Filters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410A42B-1B53-4975-9EC5-7CA8DCAA758B}"/>
              </a:ext>
            </a:extLst>
          </p:cNvPr>
          <p:cNvGraphicFramePr>
            <a:graphicFrameLocks noGrp="1"/>
          </p:cNvGraphicFramePr>
          <p:nvPr/>
        </p:nvGraphicFramePr>
        <p:xfrm>
          <a:off x="3914116" y="1828800"/>
          <a:ext cx="4028791" cy="32004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1183779">
                  <a:extLst>
                    <a:ext uri="{9D8B030D-6E8A-4147-A177-3AD203B41FA5}">
                      <a16:colId xmlns:a16="http://schemas.microsoft.com/office/drawing/2014/main" val="4279948223"/>
                    </a:ext>
                  </a:extLst>
                </a:gridCol>
                <a:gridCol w="2202217">
                  <a:extLst>
                    <a:ext uri="{9D8B030D-6E8A-4147-A177-3AD203B41FA5}">
                      <a16:colId xmlns:a16="http://schemas.microsoft.com/office/drawing/2014/main" val="2309520716"/>
                    </a:ext>
                  </a:extLst>
                </a:gridCol>
                <a:gridCol w="642795">
                  <a:extLst>
                    <a:ext uri="{9D8B030D-6E8A-4147-A177-3AD203B41FA5}">
                      <a16:colId xmlns:a16="http://schemas.microsoft.com/office/drawing/2014/main" val="3898019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5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0000_0101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327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0000_0001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41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3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0000_0011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948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32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0010_0000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29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0010_0001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511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=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2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 err="1">
                          <a:solidFill>
                            <a:srgbClr val="0070C0"/>
                          </a:solidFill>
                        </a:rPr>
                        <a:t>Rez</a:t>
                      </a:r>
                      <a:endParaRPr lang="en-US" sz="24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0010_0111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3046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58F68-9A3C-4DD6-ACFD-93EA7533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90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>
                <a:solidFill>
                  <a:schemeClr val="tx1"/>
                </a:solidFill>
              </a:rPr>
              <a:t>Silly</a:t>
            </a:r>
            <a:r>
              <a:rPr lang="ro-RO" dirty="0">
                <a:solidFill>
                  <a:schemeClr val="tx1"/>
                </a:solidFill>
              </a:rPr>
              <a:t> Bloom </a:t>
            </a:r>
            <a:r>
              <a:rPr lang="ro-RO" dirty="0" err="1">
                <a:solidFill>
                  <a:schemeClr val="tx1"/>
                </a:solidFill>
              </a:rPr>
              <a:t>Filters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410A42B-1B53-4975-9EC5-7CA8DCAA758B}"/>
              </a:ext>
            </a:extLst>
          </p:cNvPr>
          <p:cNvGraphicFramePr>
            <a:graphicFrameLocks noGrp="1"/>
          </p:cNvGraphicFramePr>
          <p:nvPr/>
        </p:nvGraphicFramePr>
        <p:xfrm>
          <a:off x="3914116" y="1828800"/>
          <a:ext cx="4348143" cy="32004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1277614">
                  <a:extLst>
                    <a:ext uri="{9D8B030D-6E8A-4147-A177-3AD203B41FA5}">
                      <a16:colId xmlns:a16="http://schemas.microsoft.com/office/drawing/2014/main" val="4279948223"/>
                    </a:ext>
                  </a:extLst>
                </a:gridCol>
                <a:gridCol w="1949300">
                  <a:extLst>
                    <a:ext uri="{9D8B030D-6E8A-4147-A177-3AD203B41FA5}">
                      <a16:colId xmlns:a16="http://schemas.microsoft.com/office/drawing/2014/main" val="2309520716"/>
                    </a:ext>
                  </a:extLst>
                </a:gridCol>
                <a:gridCol w="1121229">
                  <a:extLst>
                    <a:ext uri="{9D8B030D-6E8A-4147-A177-3AD203B41FA5}">
                      <a16:colId xmlns:a16="http://schemas.microsoft.com/office/drawing/2014/main" val="3898019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 err="1">
                          <a:solidFill>
                            <a:srgbClr val="0070C0"/>
                          </a:solidFill>
                        </a:rPr>
                        <a:t>Rez</a:t>
                      </a:r>
                      <a:endParaRPr lang="en-US" sz="24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0010_0111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AND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327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Număr 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inițial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41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=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948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??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????_????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29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511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2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3046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B5FD3-3559-4187-9FFE-06FD0A959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168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3189A1-AEC7-4A86-B349-EDF63B22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 Alocați Dinamic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CD980-28FC-4628-B283-6642C4A735A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F724A-8D31-4ADC-B520-4FAEC8589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49064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>
                <a:solidFill>
                  <a:schemeClr val="tx1"/>
                </a:solidFill>
              </a:rPr>
              <a:t>Silly</a:t>
            </a:r>
            <a:r>
              <a:rPr lang="ro-RO" dirty="0">
                <a:solidFill>
                  <a:schemeClr val="tx1"/>
                </a:solidFill>
              </a:rPr>
              <a:t> Bloom </a:t>
            </a:r>
            <a:r>
              <a:rPr lang="ro-RO" dirty="0" err="1">
                <a:solidFill>
                  <a:schemeClr val="tx1"/>
                </a:solidFill>
              </a:rPr>
              <a:t>Filters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410A42B-1B53-4975-9EC5-7CA8DCAA758B}"/>
              </a:ext>
            </a:extLst>
          </p:cNvPr>
          <p:cNvGraphicFramePr>
            <a:graphicFrameLocks noGrp="1"/>
          </p:cNvGraphicFramePr>
          <p:nvPr/>
        </p:nvGraphicFramePr>
        <p:xfrm>
          <a:off x="3914116" y="1828800"/>
          <a:ext cx="4028791" cy="32004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1183779">
                  <a:extLst>
                    <a:ext uri="{9D8B030D-6E8A-4147-A177-3AD203B41FA5}">
                      <a16:colId xmlns:a16="http://schemas.microsoft.com/office/drawing/2014/main" val="4279948223"/>
                    </a:ext>
                  </a:extLst>
                </a:gridCol>
                <a:gridCol w="1879849">
                  <a:extLst>
                    <a:ext uri="{9D8B030D-6E8A-4147-A177-3AD203B41FA5}">
                      <a16:colId xmlns:a16="http://schemas.microsoft.com/office/drawing/2014/main" val="2309520716"/>
                    </a:ext>
                  </a:extLst>
                </a:gridCol>
                <a:gridCol w="965163">
                  <a:extLst>
                    <a:ext uri="{9D8B030D-6E8A-4147-A177-3AD203B41FA5}">
                      <a16:colId xmlns:a16="http://schemas.microsoft.com/office/drawing/2014/main" val="3898019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 err="1">
                          <a:solidFill>
                            <a:srgbClr val="0070C0"/>
                          </a:solidFill>
                        </a:rPr>
                        <a:t>Rez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0010_0111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AND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327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0000_0001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41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=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948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0000_0001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29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511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2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3046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AB658-C282-4320-9EAB-6C8157B4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900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>
                <a:solidFill>
                  <a:schemeClr val="tx1"/>
                </a:solidFill>
              </a:rPr>
              <a:t>Silly</a:t>
            </a:r>
            <a:r>
              <a:rPr lang="ro-RO" dirty="0">
                <a:solidFill>
                  <a:schemeClr val="tx1"/>
                </a:solidFill>
              </a:rPr>
              <a:t> Bloom </a:t>
            </a:r>
            <a:r>
              <a:rPr lang="ro-RO" dirty="0" err="1">
                <a:solidFill>
                  <a:schemeClr val="tx1"/>
                </a:solidFill>
              </a:rPr>
              <a:t>Filters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410A42B-1B53-4975-9EC5-7CA8DCAA758B}"/>
              </a:ext>
            </a:extLst>
          </p:cNvPr>
          <p:cNvGraphicFramePr>
            <a:graphicFrameLocks noGrp="1"/>
          </p:cNvGraphicFramePr>
          <p:nvPr/>
        </p:nvGraphicFramePr>
        <p:xfrm>
          <a:off x="3914116" y="1828800"/>
          <a:ext cx="4028791" cy="32004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1183779">
                  <a:extLst>
                    <a:ext uri="{9D8B030D-6E8A-4147-A177-3AD203B41FA5}">
                      <a16:colId xmlns:a16="http://schemas.microsoft.com/office/drawing/2014/main" val="4279948223"/>
                    </a:ext>
                  </a:extLst>
                </a:gridCol>
                <a:gridCol w="1781877">
                  <a:extLst>
                    <a:ext uri="{9D8B030D-6E8A-4147-A177-3AD203B41FA5}">
                      <a16:colId xmlns:a16="http://schemas.microsoft.com/office/drawing/2014/main" val="2309520716"/>
                    </a:ext>
                  </a:extLst>
                </a:gridCol>
                <a:gridCol w="1063135">
                  <a:extLst>
                    <a:ext uri="{9D8B030D-6E8A-4147-A177-3AD203B41FA5}">
                      <a16:colId xmlns:a16="http://schemas.microsoft.com/office/drawing/2014/main" val="3898019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 err="1">
                          <a:solidFill>
                            <a:srgbClr val="0070C0"/>
                          </a:solidFill>
                        </a:rPr>
                        <a:t>Rez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0010_0111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AND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327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5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0000_0101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41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=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948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5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0000_0101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29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511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2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3046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9467C-6DC2-4DFF-BB69-C2DC8D0C4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958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>
                <a:solidFill>
                  <a:schemeClr val="tx1"/>
                </a:solidFill>
              </a:rPr>
              <a:t>Silly</a:t>
            </a:r>
            <a:r>
              <a:rPr lang="ro-RO" dirty="0">
                <a:solidFill>
                  <a:schemeClr val="tx1"/>
                </a:solidFill>
              </a:rPr>
              <a:t> Bloom </a:t>
            </a:r>
            <a:r>
              <a:rPr lang="ro-RO" dirty="0" err="1">
                <a:solidFill>
                  <a:schemeClr val="tx1"/>
                </a:solidFill>
              </a:rPr>
              <a:t>Filters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410A42B-1B53-4975-9EC5-7CA8DCAA758B}"/>
              </a:ext>
            </a:extLst>
          </p:cNvPr>
          <p:cNvGraphicFramePr>
            <a:graphicFrameLocks noGrp="1"/>
          </p:cNvGraphicFramePr>
          <p:nvPr/>
        </p:nvGraphicFramePr>
        <p:xfrm>
          <a:off x="3914116" y="1828800"/>
          <a:ext cx="4028791" cy="32004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1183779">
                  <a:extLst>
                    <a:ext uri="{9D8B030D-6E8A-4147-A177-3AD203B41FA5}">
                      <a16:colId xmlns:a16="http://schemas.microsoft.com/office/drawing/2014/main" val="4279948223"/>
                    </a:ext>
                  </a:extLst>
                </a:gridCol>
                <a:gridCol w="1770992">
                  <a:extLst>
                    <a:ext uri="{9D8B030D-6E8A-4147-A177-3AD203B41FA5}">
                      <a16:colId xmlns:a16="http://schemas.microsoft.com/office/drawing/2014/main" val="2309520716"/>
                    </a:ext>
                  </a:extLst>
                </a:gridCol>
                <a:gridCol w="1074020">
                  <a:extLst>
                    <a:ext uri="{9D8B030D-6E8A-4147-A177-3AD203B41FA5}">
                      <a16:colId xmlns:a16="http://schemas.microsoft.com/office/drawing/2014/main" val="3898019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 err="1">
                          <a:solidFill>
                            <a:srgbClr val="0070C0"/>
                          </a:solidFill>
                        </a:rPr>
                        <a:t>Rez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0010_0111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AND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327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33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0010_0001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41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=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948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33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0010_0001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29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511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2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3046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5AFEE-0D79-47FE-83C1-245EE4B3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6521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>
                <a:solidFill>
                  <a:schemeClr val="tx1"/>
                </a:solidFill>
              </a:rPr>
              <a:t>Silly</a:t>
            </a:r>
            <a:r>
              <a:rPr lang="ro-RO" dirty="0">
                <a:solidFill>
                  <a:schemeClr val="tx1"/>
                </a:solidFill>
              </a:rPr>
              <a:t> Bloom </a:t>
            </a:r>
            <a:r>
              <a:rPr lang="ro-RO" dirty="0" err="1">
                <a:solidFill>
                  <a:schemeClr val="tx1"/>
                </a:solidFill>
              </a:rPr>
              <a:t>Filters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410A42B-1B53-4975-9EC5-7CA8DCAA758B}"/>
              </a:ext>
            </a:extLst>
          </p:cNvPr>
          <p:cNvGraphicFramePr>
            <a:graphicFrameLocks noGrp="1"/>
          </p:cNvGraphicFramePr>
          <p:nvPr/>
        </p:nvGraphicFramePr>
        <p:xfrm>
          <a:off x="3914116" y="1828800"/>
          <a:ext cx="4028791" cy="32004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1183779">
                  <a:extLst>
                    <a:ext uri="{9D8B030D-6E8A-4147-A177-3AD203B41FA5}">
                      <a16:colId xmlns:a16="http://schemas.microsoft.com/office/drawing/2014/main" val="4279948223"/>
                    </a:ext>
                  </a:extLst>
                </a:gridCol>
                <a:gridCol w="1923392">
                  <a:extLst>
                    <a:ext uri="{9D8B030D-6E8A-4147-A177-3AD203B41FA5}">
                      <a16:colId xmlns:a16="http://schemas.microsoft.com/office/drawing/2014/main" val="2309520716"/>
                    </a:ext>
                  </a:extLst>
                </a:gridCol>
                <a:gridCol w="921620">
                  <a:extLst>
                    <a:ext uri="{9D8B030D-6E8A-4147-A177-3AD203B41FA5}">
                      <a16:colId xmlns:a16="http://schemas.microsoft.com/office/drawing/2014/main" val="3898019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 err="1">
                          <a:solidFill>
                            <a:srgbClr val="0070C0"/>
                          </a:solidFill>
                        </a:rPr>
                        <a:t>Rez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0010_0111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AND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327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x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????</a:t>
                      </a:r>
                      <a:r>
                        <a:rPr lang="en-US" sz="2400" b="1" dirty="0"/>
                        <a:t>_</a:t>
                      </a:r>
                      <a:r>
                        <a:rPr lang="ro-RO" sz="2400" b="1" dirty="0"/>
                        <a:t>????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41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=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948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x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????</a:t>
                      </a:r>
                      <a:r>
                        <a:rPr lang="en-US" sz="2400" b="1" dirty="0"/>
                        <a:t>_</a:t>
                      </a:r>
                      <a:r>
                        <a:rPr lang="ro-RO" sz="2400" b="1" dirty="0"/>
                        <a:t>????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29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511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2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3046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9A25D3-775E-407F-9942-6FE8D7D9C779}"/>
              </a:ext>
            </a:extLst>
          </p:cNvPr>
          <p:cNvSpPr txBox="1"/>
          <p:nvPr/>
        </p:nvSpPr>
        <p:spPr>
          <a:xfrm>
            <a:off x="1972115" y="4798368"/>
            <a:ext cx="824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Găsiți x diferit de numerele inițiale scris în zecimal și binar: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AB16AD-C7EF-43DE-8AA2-58926809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4445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>
                <a:solidFill>
                  <a:schemeClr val="tx1"/>
                </a:solidFill>
              </a:rPr>
              <a:t>Confusion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matrix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BB300F4-A9B4-4EB2-AC77-C2913AC72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761652"/>
              </p:ext>
            </p:extLst>
          </p:nvPr>
        </p:nvGraphicFramePr>
        <p:xfrm>
          <a:off x="1982709" y="2471737"/>
          <a:ext cx="8027406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5802">
                  <a:extLst>
                    <a:ext uri="{9D8B030D-6E8A-4147-A177-3AD203B41FA5}">
                      <a16:colId xmlns:a16="http://schemas.microsoft.com/office/drawing/2014/main" val="3746693835"/>
                    </a:ext>
                  </a:extLst>
                </a:gridCol>
                <a:gridCol w="2675802">
                  <a:extLst>
                    <a:ext uri="{9D8B030D-6E8A-4147-A177-3AD203B41FA5}">
                      <a16:colId xmlns:a16="http://schemas.microsoft.com/office/drawing/2014/main" val="3757859848"/>
                    </a:ext>
                  </a:extLst>
                </a:gridCol>
                <a:gridCol w="2675802">
                  <a:extLst>
                    <a:ext uri="{9D8B030D-6E8A-4147-A177-3AD203B41FA5}">
                      <a16:colId xmlns:a16="http://schemas.microsoft.com/office/drawing/2014/main" val="27098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Pozitive reale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Negative reale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42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Pozitive prezise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 err="1">
                          <a:solidFill>
                            <a:schemeClr val="tx2"/>
                          </a:solidFill>
                        </a:rPr>
                        <a:t>True</a:t>
                      </a:r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 pozitive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False </a:t>
                      </a:r>
                      <a:r>
                        <a:rPr lang="ro-RO" sz="2400" b="1" dirty="0" err="1">
                          <a:solidFill>
                            <a:schemeClr val="tx2"/>
                          </a:solidFill>
                        </a:rPr>
                        <a:t>positives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9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Negative prezise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False </a:t>
                      </a:r>
                      <a:r>
                        <a:rPr lang="ro-RO" sz="2400" b="1" dirty="0" err="1">
                          <a:solidFill>
                            <a:schemeClr val="tx2"/>
                          </a:solidFill>
                        </a:rPr>
                        <a:t>negatives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 err="1">
                          <a:solidFill>
                            <a:schemeClr val="tx2"/>
                          </a:solidFill>
                        </a:rPr>
                        <a:t>True</a:t>
                      </a:r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ro-RO" sz="2400" b="1" dirty="0" err="1">
                          <a:solidFill>
                            <a:schemeClr val="tx2"/>
                          </a:solidFill>
                        </a:rPr>
                        <a:t>negatives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053641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1BFCE-409A-4322-9E65-6E848E93C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3964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>
                <a:solidFill>
                  <a:schemeClr val="tx1"/>
                </a:solidFill>
              </a:rPr>
              <a:t>Confusion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matrix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BB300F4-A9B4-4EB2-AC77-C2913AC72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316001"/>
              </p:ext>
            </p:extLst>
          </p:nvPr>
        </p:nvGraphicFramePr>
        <p:xfrm>
          <a:off x="1704599" y="1434688"/>
          <a:ext cx="864907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1513">
                  <a:extLst>
                    <a:ext uri="{9D8B030D-6E8A-4147-A177-3AD203B41FA5}">
                      <a16:colId xmlns:a16="http://schemas.microsoft.com/office/drawing/2014/main" val="3746693835"/>
                    </a:ext>
                  </a:extLst>
                </a:gridCol>
                <a:gridCol w="1564237">
                  <a:extLst>
                    <a:ext uri="{9D8B030D-6E8A-4147-A177-3AD203B41FA5}">
                      <a16:colId xmlns:a16="http://schemas.microsoft.com/office/drawing/2014/main" val="1559496722"/>
                    </a:ext>
                  </a:extLst>
                </a:gridCol>
                <a:gridCol w="2760301">
                  <a:extLst>
                    <a:ext uri="{9D8B030D-6E8A-4147-A177-3AD203B41FA5}">
                      <a16:colId xmlns:a16="http://schemas.microsoft.com/office/drawing/2014/main" val="3757859848"/>
                    </a:ext>
                  </a:extLst>
                </a:gridCol>
                <a:gridCol w="2883025">
                  <a:extLst>
                    <a:ext uri="{9D8B030D-6E8A-4147-A177-3AD203B41FA5}">
                      <a16:colId xmlns:a16="http://schemas.microsoft.com/office/drawing/2014/main" val="270986404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Fac parte din </a:t>
                      </a:r>
                      <a:r>
                        <a:rPr lang="en-US" sz="2400" b="1" dirty="0" err="1">
                          <a:solidFill>
                            <a:schemeClr val="tx2"/>
                          </a:solidFill>
                        </a:rPr>
                        <a:t>calcul</a:t>
                      </a:r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chemeClr val="tx2"/>
                          </a:solidFill>
                        </a:rPr>
                        <a:t>ini</a:t>
                      </a:r>
                      <a:r>
                        <a:rPr lang="ro-RO" sz="2400" b="1" dirty="0" err="1">
                          <a:solidFill>
                            <a:schemeClr val="tx2"/>
                          </a:solidFill>
                        </a:rPr>
                        <a:t>țial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NU f</a:t>
                      </a:r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ac parte din </a:t>
                      </a:r>
                      <a:r>
                        <a:rPr lang="en-US" sz="2400" b="1" dirty="0" err="1">
                          <a:solidFill>
                            <a:schemeClr val="tx2"/>
                          </a:solidFill>
                        </a:rPr>
                        <a:t>calcul</a:t>
                      </a:r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chemeClr val="tx2"/>
                          </a:solidFill>
                        </a:rPr>
                        <a:t>ini</a:t>
                      </a:r>
                      <a:r>
                        <a:rPr lang="ro-RO" sz="2400" b="1" dirty="0" err="1">
                          <a:solidFill>
                            <a:schemeClr val="tx2"/>
                          </a:solidFill>
                        </a:rPr>
                        <a:t>țial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422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Pozitive reale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Negative reale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83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1800" b="1" dirty="0">
                          <a:solidFill>
                            <a:schemeClr val="tx2"/>
                          </a:solidFill>
                        </a:rPr>
                        <a:t>x </a:t>
                      </a:r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&amp; </a:t>
                      </a:r>
                      <a:r>
                        <a:rPr lang="ro-RO" sz="1800" b="1" dirty="0">
                          <a:solidFill>
                            <a:schemeClr val="tx2"/>
                          </a:solidFill>
                        </a:rPr>
                        <a:t>BF == x</a:t>
                      </a:r>
                      <a:endParaRPr lang="en-US" sz="18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Pozitive prezise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 err="1">
                          <a:solidFill>
                            <a:schemeClr val="tx2"/>
                          </a:solidFill>
                        </a:rPr>
                        <a:t>True</a:t>
                      </a:r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 pozitive</a:t>
                      </a:r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False </a:t>
                      </a:r>
                      <a:r>
                        <a:rPr lang="ro-RO" sz="2400" b="1" dirty="0" err="1">
                          <a:solidFill>
                            <a:schemeClr val="tx2"/>
                          </a:solidFill>
                        </a:rPr>
                        <a:t>positives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9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1" dirty="0">
                          <a:solidFill>
                            <a:schemeClr val="tx2"/>
                          </a:solidFill>
                        </a:rPr>
                        <a:t>x </a:t>
                      </a:r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&amp;</a:t>
                      </a:r>
                      <a:r>
                        <a:rPr lang="ro-RO" sz="1800" b="1" dirty="0">
                          <a:solidFill>
                            <a:schemeClr val="tx2"/>
                          </a:solidFill>
                        </a:rPr>
                        <a:t> BF </a:t>
                      </a:r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!</a:t>
                      </a:r>
                      <a:r>
                        <a:rPr lang="ro-RO" sz="1800" b="1" dirty="0">
                          <a:solidFill>
                            <a:schemeClr val="tx2"/>
                          </a:solidFill>
                        </a:rPr>
                        <a:t>= x</a:t>
                      </a:r>
                      <a:endParaRPr lang="en-US" sz="1800" b="1" dirty="0">
                        <a:solidFill>
                          <a:schemeClr val="tx2"/>
                        </a:solidFill>
                      </a:endParaRPr>
                    </a:p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Negative prezise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False </a:t>
                      </a:r>
                      <a:r>
                        <a:rPr lang="ro-RO" sz="2400" b="1" dirty="0" err="1">
                          <a:solidFill>
                            <a:schemeClr val="tx2"/>
                          </a:solidFill>
                        </a:rPr>
                        <a:t>negatives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 err="1">
                          <a:solidFill>
                            <a:schemeClr val="tx2"/>
                          </a:solidFill>
                        </a:rPr>
                        <a:t>True</a:t>
                      </a:r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ro-RO" sz="2400" b="1" dirty="0" err="1">
                          <a:solidFill>
                            <a:schemeClr val="tx2"/>
                          </a:solidFill>
                        </a:rPr>
                        <a:t>negatives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05364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A4ED525-7998-4356-B26B-D27E6ADFFBA6}"/>
              </a:ext>
            </a:extLst>
          </p:cNvPr>
          <p:cNvSpPr txBox="1"/>
          <p:nvPr/>
        </p:nvSpPr>
        <p:spPr>
          <a:xfrm>
            <a:off x="1510450" y="4888198"/>
            <a:ext cx="9171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Ce poate întoarce un (</a:t>
            </a:r>
            <a:r>
              <a:rPr lang="ro-RO" sz="2400" dirty="0" err="1">
                <a:solidFill>
                  <a:schemeClr val="tx2"/>
                </a:solidFill>
              </a:rPr>
              <a:t>silly</a:t>
            </a:r>
            <a:r>
              <a:rPr lang="ro-RO" sz="2400" dirty="0">
                <a:solidFill>
                  <a:schemeClr val="tx2"/>
                </a:solidFill>
              </a:rPr>
              <a:t>) </a:t>
            </a:r>
            <a:r>
              <a:rPr lang="ro-RO" sz="2400" dirty="0" err="1">
                <a:solidFill>
                  <a:schemeClr val="tx2"/>
                </a:solidFill>
              </a:rPr>
              <a:t>bloom</a:t>
            </a:r>
            <a:r>
              <a:rPr lang="ro-RO" sz="2400" dirty="0">
                <a:solidFill>
                  <a:schemeClr val="tx2"/>
                </a:solidFill>
              </a:rPr>
              <a:t> </a:t>
            </a:r>
            <a:r>
              <a:rPr lang="ro-RO" sz="2400" dirty="0" err="1">
                <a:solidFill>
                  <a:schemeClr val="tx2"/>
                </a:solidFill>
              </a:rPr>
              <a:t>filter</a:t>
            </a:r>
            <a:r>
              <a:rPr lang="ro-RO" sz="2400" dirty="0">
                <a:solidFill>
                  <a:schemeClr val="tx2"/>
                </a:solidFill>
              </a:rPr>
              <a:t> testat pe multiple numere?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8298-0268-4CF1-A2A1-B8B54EF6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74453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>
                <a:solidFill>
                  <a:schemeClr val="tx1"/>
                </a:solidFill>
              </a:rPr>
              <a:t>Confusion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matrix</a:t>
            </a:r>
            <a:r>
              <a:rPr lang="en-US" dirty="0">
                <a:solidFill>
                  <a:schemeClr val="tx1"/>
                </a:solidFill>
              </a:rPr>
              <a:t> – bloom filters</a:t>
            </a: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117CAFB4-7E92-47E5-B915-BC13D815B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542306"/>
              </p:ext>
            </p:extLst>
          </p:nvPr>
        </p:nvGraphicFramePr>
        <p:xfrm>
          <a:off x="1704599" y="1434688"/>
          <a:ext cx="864907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1513">
                  <a:extLst>
                    <a:ext uri="{9D8B030D-6E8A-4147-A177-3AD203B41FA5}">
                      <a16:colId xmlns:a16="http://schemas.microsoft.com/office/drawing/2014/main" val="3746693835"/>
                    </a:ext>
                  </a:extLst>
                </a:gridCol>
                <a:gridCol w="1564237">
                  <a:extLst>
                    <a:ext uri="{9D8B030D-6E8A-4147-A177-3AD203B41FA5}">
                      <a16:colId xmlns:a16="http://schemas.microsoft.com/office/drawing/2014/main" val="1559496722"/>
                    </a:ext>
                  </a:extLst>
                </a:gridCol>
                <a:gridCol w="2760301">
                  <a:extLst>
                    <a:ext uri="{9D8B030D-6E8A-4147-A177-3AD203B41FA5}">
                      <a16:colId xmlns:a16="http://schemas.microsoft.com/office/drawing/2014/main" val="3757859848"/>
                    </a:ext>
                  </a:extLst>
                </a:gridCol>
                <a:gridCol w="2883025">
                  <a:extLst>
                    <a:ext uri="{9D8B030D-6E8A-4147-A177-3AD203B41FA5}">
                      <a16:colId xmlns:a16="http://schemas.microsoft.com/office/drawing/2014/main" val="270986404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Fac parte din </a:t>
                      </a:r>
                      <a:r>
                        <a:rPr lang="en-US" sz="2400" b="1" dirty="0" err="1">
                          <a:solidFill>
                            <a:schemeClr val="tx2"/>
                          </a:solidFill>
                        </a:rPr>
                        <a:t>calcul</a:t>
                      </a:r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chemeClr val="tx2"/>
                          </a:solidFill>
                        </a:rPr>
                        <a:t>ini</a:t>
                      </a:r>
                      <a:r>
                        <a:rPr lang="ro-RO" sz="2400" b="1" dirty="0" err="1">
                          <a:solidFill>
                            <a:schemeClr val="tx2"/>
                          </a:solidFill>
                        </a:rPr>
                        <a:t>țial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NU f</a:t>
                      </a:r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ac parte din </a:t>
                      </a:r>
                      <a:r>
                        <a:rPr lang="en-US" sz="2400" b="1" dirty="0" err="1">
                          <a:solidFill>
                            <a:schemeClr val="tx2"/>
                          </a:solidFill>
                        </a:rPr>
                        <a:t>calcul</a:t>
                      </a:r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chemeClr val="tx2"/>
                          </a:solidFill>
                        </a:rPr>
                        <a:t>ini</a:t>
                      </a:r>
                      <a:r>
                        <a:rPr lang="ro-RO" sz="2400" b="1" dirty="0" err="1">
                          <a:solidFill>
                            <a:schemeClr val="tx2"/>
                          </a:solidFill>
                        </a:rPr>
                        <a:t>țial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422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Pozitive reale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Negative reale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83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1800" b="1" dirty="0">
                          <a:solidFill>
                            <a:schemeClr val="tx2"/>
                          </a:solidFill>
                        </a:rPr>
                        <a:t>x </a:t>
                      </a:r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&amp;</a:t>
                      </a:r>
                      <a:r>
                        <a:rPr lang="ro-RO" sz="1800" b="1" dirty="0">
                          <a:solidFill>
                            <a:schemeClr val="tx2"/>
                          </a:solidFill>
                        </a:rPr>
                        <a:t> BF == x</a:t>
                      </a:r>
                      <a:endParaRPr lang="en-US" sz="18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Pozitive prezise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 err="1">
                          <a:solidFill>
                            <a:schemeClr val="tx2"/>
                          </a:solidFill>
                        </a:rPr>
                        <a:t>True</a:t>
                      </a:r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 pozitive</a:t>
                      </a:r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False </a:t>
                      </a:r>
                      <a:r>
                        <a:rPr lang="ro-RO" sz="2400" b="1" dirty="0" err="1">
                          <a:solidFill>
                            <a:schemeClr val="tx2"/>
                          </a:solidFill>
                        </a:rPr>
                        <a:t>positives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9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1" dirty="0">
                          <a:solidFill>
                            <a:schemeClr val="tx2"/>
                          </a:solidFill>
                        </a:rPr>
                        <a:t>x </a:t>
                      </a:r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&amp;</a:t>
                      </a:r>
                      <a:r>
                        <a:rPr lang="ro-RO" sz="1800" b="1" dirty="0">
                          <a:solidFill>
                            <a:schemeClr val="tx2"/>
                          </a:solidFill>
                        </a:rPr>
                        <a:t> BF </a:t>
                      </a:r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!</a:t>
                      </a:r>
                      <a:r>
                        <a:rPr lang="ro-RO" sz="1800" b="1" dirty="0">
                          <a:solidFill>
                            <a:schemeClr val="tx2"/>
                          </a:solidFill>
                        </a:rPr>
                        <a:t>= x</a:t>
                      </a:r>
                      <a:endParaRPr lang="en-US" sz="1800" b="1" dirty="0">
                        <a:solidFill>
                          <a:schemeClr val="tx2"/>
                        </a:solidFill>
                      </a:endParaRPr>
                    </a:p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Negative prezise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strike="sngStrike" dirty="0">
                          <a:solidFill>
                            <a:schemeClr val="tx2"/>
                          </a:solidFill>
                        </a:rPr>
                        <a:t>False </a:t>
                      </a:r>
                      <a:r>
                        <a:rPr lang="ro-RO" sz="2400" b="1" strike="sngStrike" dirty="0" err="1">
                          <a:solidFill>
                            <a:schemeClr val="tx2"/>
                          </a:solidFill>
                        </a:rPr>
                        <a:t>negatives</a:t>
                      </a:r>
                      <a:endParaRPr lang="en-US" sz="2400" b="1" strike="sngStrike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 err="1">
                          <a:solidFill>
                            <a:schemeClr val="tx2"/>
                          </a:solidFill>
                        </a:rPr>
                        <a:t>True</a:t>
                      </a:r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ro-RO" sz="2400" b="1" dirty="0" err="1">
                          <a:solidFill>
                            <a:schemeClr val="tx2"/>
                          </a:solidFill>
                        </a:rPr>
                        <a:t>negatives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053641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D944E-7CBF-42F7-8D96-4FDDDB2F8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6542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1D35B-F69E-4E69-9B3C-B097D567A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Bloom filter</a:t>
            </a:r>
            <a:r>
              <a:rPr lang="ro-RO" dirty="0">
                <a:solidFill>
                  <a:schemeClr val="tx1"/>
                </a:solidFill>
              </a:rPr>
              <a:t> - creare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39935-5FCC-49EA-9787-04D9747DCFD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4453" y="1195804"/>
            <a:ext cx="11438625" cy="4981159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Un set de </a:t>
            </a:r>
            <a:r>
              <a:rPr lang="en-US" dirty="0" err="1">
                <a:solidFill>
                  <a:schemeClr val="tx2"/>
                </a:solidFill>
              </a:rPr>
              <a:t>func</a:t>
            </a:r>
            <a:r>
              <a:rPr lang="ro-RO" dirty="0">
                <a:solidFill>
                  <a:schemeClr val="tx2"/>
                </a:solidFill>
              </a:rPr>
              <a:t>ții </a:t>
            </a:r>
            <a:r>
              <a:rPr lang="ro-RO" dirty="0" err="1">
                <a:solidFill>
                  <a:schemeClr val="tx2"/>
                </a:solidFill>
              </a:rPr>
              <a:t>hash</a:t>
            </a:r>
            <a:r>
              <a:rPr lang="ro-RO" dirty="0">
                <a:solidFill>
                  <a:schemeClr val="tx2"/>
                </a:solidFill>
              </a:rPr>
              <a:t> (</a:t>
            </a:r>
            <a:r>
              <a:rPr lang="ro-RO" dirty="0">
                <a:solidFill>
                  <a:srgbClr val="7030A0"/>
                </a:solidFill>
              </a:rPr>
              <a:t>h1</a:t>
            </a:r>
            <a:r>
              <a:rPr lang="ro-RO" dirty="0">
                <a:solidFill>
                  <a:schemeClr val="tx2"/>
                </a:solidFill>
              </a:rPr>
              <a:t>()</a:t>
            </a:r>
            <a:r>
              <a:rPr lang="en-US" dirty="0">
                <a:solidFill>
                  <a:schemeClr val="tx2"/>
                </a:solidFill>
              </a:rPr>
              <a:t>; </a:t>
            </a:r>
            <a:r>
              <a:rPr lang="en-US" dirty="0">
                <a:solidFill>
                  <a:srgbClr val="7030A0"/>
                </a:solidFill>
              </a:rPr>
              <a:t>h2</a:t>
            </a:r>
            <a:r>
              <a:rPr lang="en-US" dirty="0">
                <a:solidFill>
                  <a:schemeClr val="tx2"/>
                </a:solidFill>
              </a:rPr>
              <a:t>(); … </a:t>
            </a:r>
            <a:r>
              <a:rPr lang="en-US" dirty="0" err="1">
                <a:solidFill>
                  <a:srgbClr val="7030A0"/>
                </a:solidFill>
              </a:rPr>
              <a:t>hk</a:t>
            </a:r>
            <a:r>
              <a:rPr lang="en-US" dirty="0">
                <a:solidFill>
                  <a:schemeClr val="tx2"/>
                </a:solidFill>
              </a:rPr>
              <a:t>())</a:t>
            </a:r>
          </a:p>
          <a:p>
            <a:pPr lvl="1"/>
            <a:r>
              <a:rPr lang="en-US" dirty="0" err="1">
                <a:solidFill>
                  <a:schemeClr val="tx2"/>
                </a:solidFill>
              </a:rPr>
              <a:t>Func</a:t>
            </a:r>
            <a:r>
              <a:rPr lang="ro-RO" dirty="0" err="1">
                <a:solidFill>
                  <a:schemeClr val="tx2"/>
                </a:solidFill>
              </a:rPr>
              <a:t>țiile</a:t>
            </a:r>
            <a:r>
              <a:rPr lang="ro-RO" dirty="0">
                <a:solidFill>
                  <a:schemeClr val="tx2"/>
                </a:solidFill>
              </a:rPr>
              <a:t> returnează valori între 1 si N</a:t>
            </a:r>
          </a:p>
          <a:p>
            <a:r>
              <a:rPr lang="ro-RO" dirty="0">
                <a:solidFill>
                  <a:schemeClr val="tx2"/>
                </a:solidFill>
              </a:rPr>
              <a:t>Un șir de </a:t>
            </a:r>
            <a:r>
              <a:rPr lang="ro-RO" b="1" dirty="0">
                <a:solidFill>
                  <a:schemeClr val="tx2"/>
                </a:solidFill>
              </a:rPr>
              <a:t>N</a:t>
            </a:r>
            <a:r>
              <a:rPr lang="ro-RO" dirty="0">
                <a:solidFill>
                  <a:schemeClr val="tx2"/>
                </a:solidFill>
              </a:rPr>
              <a:t> biți </a:t>
            </a:r>
            <a:r>
              <a:rPr lang="ro-RO" dirty="0" err="1">
                <a:solidFill>
                  <a:schemeClr val="tx2"/>
                </a:solidFill>
              </a:rPr>
              <a:t>initializați</a:t>
            </a:r>
            <a:r>
              <a:rPr lang="ro-RO" dirty="0">
                <a:solidFill>
                  <a:schemeClr val="tx2"/>
                </a:solidFill>
              </a:rPr>
              <a:t> cu </a:t>
            </a:r>
            <a:r>
              <a:rPr lang="ro-RO" b="1" dirty="0">
                <a:solidFill>
                  <a:schemeClr val="tx2"/>
                </a:solidFill>
              </a:rPr>
              <a:t>0</a:t>
            </a:r>
          </a:p>
          <a:p>
            <a:endParaRPr lang="ro-RO" dirty="0"/>
          </a:p>
          <a:p>
            <a:r>
              <a:rPr lang="ro-RO" dirty="0">
                <a:solidFill>
                  <a:schemeClr val="tx2"/>
                </a:solidFill>
              </a:rPr>
              <a:t>Un input </a:t>
            </a:r>
            <a:r>
              <a:rPr lang="ro-RO" b="1" dirty="0">
                <a:solidFill>
                  <a:schemeClr val="tx2"/>
                </a:solidFill>
              </a:rPr>
              <a:t>x</a:t>
            </a:r>
            <a:r>
              <a:rPr lang="ro-RO" dirty="0">
                <a:solidFill>
                  <a:schemeClr val="tx2"/>
                </a:solidFill>
              </a:rPr>
              <a:t> pe care dorim să îl adăugăm filtrului, setăm cu </a:t>
            </a:r>
            <a:r>
              <a:rPr lang="ro-RO" b="1" dirty="0">
                <a:solidFill>
                  <a:schemeClr val="tx2"/>
                </a:solidFill>
              </a:rPr>
              <a:t>1</a:t>
            </a:r>
            <a:r>
              <a:rPr lang="ro-RO" dirty="0">
                <a:solidFill>
                  <a:schemeClr val="tx2"/>
                </a:solidFill>
              </a:rPr>
              <a:t> pozițiile </a:t>
            </a:r>
            <a:r>
              <a:rPr lang="ro-RO" dirty="0">
                <a:solidFill>
                  <a:srgbClr val="7030A0"/>
                </a:solidFill>
              </a:rPr>
              <a:t>hi</a:t>
            </a:r>
            <a:r>
              <a:rPr lang="ro-RO" dirty="0">
                <a:solidFill>
                  <a:schemeClr val="tx2"/>
                </a:solidFill>
              </a:rPr>
              <a:t>(), oricare ar fi i.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F6611-6505-4A37-9CC1-B2375CDDE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2527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42E98-A5DC-483E-BD34-958EB58E2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Bloom </a:t>
            </a:r>
            <a:r>
              <a:rPr lang="ro-RO" dirty="0" err="1">
                <a:solidFill>
                  <a:schemeClr val="tx1"/>
                </a:solidFill>
              </a:rPr>
              <a:t>filter</a:t>
            </a:r>
            <a:r>
              <a:rPr lang="ro-RO" dirty="0">
                <a:solidFill>
                  <a:schemeClr val="tx1"/>
                </a:solidFill>
              </a:rPr>
              <a:t> - Verificare apartenență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42A2-F029-47A2-91E5-B2A3C70CC5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4453" y="1195804"/>
            <a:ext cx="11438625" cy="4981159"/>
          </a:xfrm>
          <a:noFill/>
        </p:spPr>
        <p:txBody>
          <a:bodyPr/>
          <a:lstStyle/>
          <a:p>
            <a:pPr marL="0" indent="0">
              <a:buNone/>
            </a:pPr>
            <a:r>
              <a:rPr lang="ro-RO" dirty="0">
                <a:solidFill>
                  <a:schemeClr val="tx2"/>
                </a:solidFill>
              </a:rPr>
              <a:t>Pentru un </a:t>
            </a:r>
            <a:r>
              <a:rPr lang="ro-RO" b="1" dirty="0">
                <a:solidFill>
                  <a:schemeClr val="tx2"/>
                </a:solidFill>
              </a:rPr>
              <a:t>y </a:t>
            </a:r>
            <a:r>
              <a:rPr lang="en-US" dirty="0">
                <a:solidFill>
                  <a:schemeClr val="tx2"/>
                </a:solidFill>
              </a:rPr>
              <a:t>pentru care </a:t>
            </a:r>
            <a:r>
              <a:rPr lang="en-US" dirty="0" err="1">
                <a:solidFill>
                  <a:schemeClr val="tx2"/>
                </a:solidFill>
              </a:rPr>
              <a:t>dorim</a:t>
            </a:r>
            <a:r>
              <a:rPr lang="en-US" dirty="0">
                <a:solidFill>
                  <a:schemeClr val="tx2"/>
                </a:solidFill>
              </a:rPr>
              <a:t> s</a:t>
            </a:r>
            <a:r>
              <a:rPr lang="ro-RO" dirty="0">
                <a:solidFill>
                  <a:schemeClr val="tx2"/>
                </a:solidFill>
              </a:rPr>
              <a:t>ă știm dacă este în filtru.</a:t>
            </a:r>
          </a:p>
          <a:p>
            <a:r>
              <a:rPr lang="ro-RO" dirty="0">
                <a:solidFill>
                  <a:schemeClr val="tx2"/>
                </a:solidFill>
              </a:rPr>
              <a:t>Aplicăm toate funcțiile </a:t>
            </a:r>
            <a:r>
              <a:rPr lang="ro-RO" dirty="0">
                <a:solidFill>
                  <a:srgbClr val="7030A0"/>
                </a:solidFill>
              </a:rPr>
              <a:t>hi</a:t>
            </a:r>
            <a:r>
              <a:rPr lang="ro-RO" dirty="0">
                <a:solidFill>
                  <a:schemeClr val="tx2"/>
                </a:solidFill>
              </a:rPr>
              <a:t>()</a:t>
            </a:r>
          </a:p>
          <a:p>
            <a:r>
              <a:rPr lang="ro-RO" dirty="0">
                <a:solidFill>
                  <a:schemeClr val="tx2"/>
                </a:solidFill>
              </a:rPr>
              <a:t>Dacă pe toate pozițiile returnate găsim </a:t>
            </a:r>
            <a:r>
              <a:rPr lang="ro-RO" b="1" dirty="0">
                <a:solidFill>
                  <a:schemeClr val="tx2"/>
                </a:solidFill>
              </a:rPr>
              <a:t>1</a:t>
            </a:r>
            <a:r>
              <a:rPr lang="ro-RO" dirty="0">
                <a:solidFill>
                  <a:schemeClr val="tx2"/>
                </a:solidFill>
              </a:rPr>
              <a:t> în vectorul de biți putem considera că </a:t>
            </a:r>
            <a:r>
              <a:rPr lang="ro-RO" b="1" dirty="0">
                <a:solidFill>
                  <a:schemeClr val="tx2"/>
                </a:solidFill>
              </a:rPr>
              <a:t>y </a:t>
            </a:r>
            <a:r>
              <a:rPr lang="ro-RO" dirty="0">
                <a:solidFill>
                  <a:schemeClr val="tx2"/>
                </a:solidFill>
              </a:rPr>
              <a:t>aparține setului de numere cu care a fost creat filtrul. (Putem avea </a:t>
            </a:r>
            <a:r>
              <a:rPr lang="ro-RO" b="1" dirty="0">
                <a:solidFill>
                  <a:srgbClr val="F57BA1"/>
                </a:solidFill>
              </a:rPr>
              <a:t>false </a:t>
            </a:r>
            <a:r>
              <a:rPr lang="ro-RO" b="1" dirty="0" err="1">
                <a:solidFill>
                  <a:srgbClr val="F57BA1"/>
                </a:solidFill>
              </a:rPr>
              <a:t>positives</a:t>
            </a:r>
            <a:r>
              <a:rPr lang="ro-RO" dirty="0">
                <a:solidFill>
                  <a:schemeClr val="tx2"/>
                </a:solidFill>
              </a:rPr>
              <a:t>)</a:t>
            </a:r>
          </a:p>
          <a:p>
            <a:r>
              <a:rPr lang="ro-RO" dirty="0">
                <a:solidFill>
                  <a:schemeClr val="tx2"/>
                </a:solidFill>
              </a:rPr>
              <a:t>Dacă pe oricare poziție din cele returnate găsim </a:t>
            </a:r>
            <a:r>
              <a:rPr lang="ro-RO" b="1" dirty="0">
                <a:solidFill>
                  <a:schemeClr val="tx2"/>
                </a:solidFill>
              </a:rPr>
              <a:t>0 </a:t>
            </a:r>
            <a:r>
              <a:rPr lang="ro-RO" dirty="0">
                <a:solidFill>
                  <a:schemeClr val="tx2"/>
                </a:solidFill>
              </a:rPr>
              <a:t>în vectorul de biți putem fi siguri că </a:t>
            </a:r>
            <a:r>
              <a:rPr lang="ro-RO" b="1" dirty="0">
                <a:solidFill>
                  <a:schemeClr val="tx2"/>
                </a:solidFill>
              </a:rPr>
              <a:t>y </a:t>
            </a:r>
            <a:r>
              <a:rPr lang="ro-RO" dirty="0">
                <a:solidFill>
                  <a:schemeClr val="tx2"/>
                </a:solidFill>
              </a:rPr>
              <a:t>nu a fost introdus în Bloom </a:t>
            </a:r>
            <a:r>
              <a:rPr lang="ro-RO" dirty="0" err="1">
                <a:solidFill>
                  <a:schemeClr val="tx2"/>
                </a:solidFill>
              </a:rPr>
              <a:t>filter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BBEA4-C44B-40FB-B70A-0043003CD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3392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Bloom </a:t>
            </a:r>
            <a:r>
              <a:rPr lang="ro-RO" dirty="0" err="1">
                <a:solidFill>
                  <a:schemeClr val="tx1"/>
                </a:solidFill>
              </a:rPr>
              <a:t>filter</a:t>
            </a:r>
            <a:r>
              <a:rPr lang="ro-RO" dirty="0">
                <a:solidFill>
                  <a:schemeClr val="tx1"/>
                </a:solidFill>
              </a:rPr>
              <a:t> – inițializare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3670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F6DDB-39D1-4E8E-8C4C-80579FB8D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798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3189A1-AEC7-4A86-B349-EDF63B22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 Alocați Dinamic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CD980-28FC-4628-B283-6642C4A735A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O mărime de start – poate fi și un element.</a:t>
            </a:r>
          </a:p>
          <a:p>
            <a:r>
              <a:rPr lang="ro-RO" dirty="0"/>
              <a:t>Când vectorul este plin și se încearcă un insert, se dublează dimensiunea sa.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3">
            <a:extLst>
              <a:ext uri="{FF2B5EF4-FFF2-40B4-BE49-F238E27FC236}">
                <a16:creationId xmlns:a16="http://schemas.microsoft.com/office/drawing/2014/main" id="{D6A53A25-28DC-4262-8B12-918CB2E65112}"/>
              </a:ext>
            </a:extLst>
          </p:cNvPr>
          <p:cNvGraphicFramePr>
            <a:graphicFrameLocks noGrp="1"/>
          </p:cNvGraphicFramePr>
          <p:nvPr/>
        </p:nvGraphicFramePr>
        <p:xfrm>
          <a:off x="2614856" y="3429000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7F43F51-F2A4-4F77-82F7-5D9D4DD210E2}"/>
              </a:ext>
            </a:extLst>
          </p:cNvPr>
          <p:cNvSpPr txBox="1"/>
          <p:nvPr/>
        </p:nvSpPr>
        <p:spPr>
          <a:xfrm>
            <a:off x="2851758" y="3990339"/>
            <a:ext cx="173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err="1"/>
              <a:t>push</a:t>
            </a:r>
            <a:r>
              <a:rPr lang="ro-RO" sz="2400"/>
              <a:t>( </a:t>
            </a:r>
            <a:r>
              <a:rPr lang="en-US" sz="2400"/>
              <a:t> </a:t>
            </a:r>
            <a:r>
              <a:rPr lang="ro-RO" sz="2400"/>
              <a:t>      )</a:t>
            </a:r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7FB040-08E0-4C97-95B2-857A2389274A}"/>
              </a:ext>
            </a:extLst>
          </p:cNvPr>
          <p:cNvSpPr/>
          <p:nvPr/>
        </p:nvSpPr>
        <p:spPr bwMode="auto">
          <a:xfrm>
            <a:off x="3832037" y="4042727"/>
            <a:ext cx="383671" cy="40927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8" name="Table 43">
            <a:extLst>
              <a:ext uri="{FF2B5EF4-FFF2-40B4-BE49-F238E27FC236}">
                <a16:creationId xmlns:a16="http://schemas.microsoft.com/office/drawing/2014/main" id="{FBDF8DBE-F9FC-4467-9EA6-35AEE2972DCA}"/>
              </a:ext>
            </a:extLst>
          </p:cNvPr>
          <p:cNvGraphicFramePr>
            <a:graphicFrameLocks noGrp="1"/>
          </p:cNvGraphicFramePr>
          <p:nvPr/>
        </p:nvGraphicFramePr>
        <p:xfrm>
          <a:off x="2614856" y="4851430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graphicFrame>
        <p:nvGraphicFramePr>
          <p:cNvPr id="9" name="Table 43">
            <a:extLst>
              <a:ext uri="{FF2B5EF4-FFF2-40B4-BE49-F238E27FC236}">
                <a16:creationId xmlns:a16="http://schemas.microsoft.com/office/drawing/2014/main" id="{A41ED75B-64D8-43AF-8460-FA4A88198288}"/>
              </a:ext>
            </a:extLst>
          </p:cNvPr>
          <p:cNvGraphicFramePr>
            <a:graphicFrameLocks noGrp="1"/>
          </p:cNvGraphicFramePr>
          <p:nvPr/>
        </p:nvGraphicFramePr>
        <p:xfrm>
          <a:off x="4215708" y="4851430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B60155C-478E-4A44-B96C-9A0BC276C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277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Bloom </a:t>
            </a:r>
            <a:r>
              <a:rPr lang="ro-RO" dirty="0" err="1">
                <a:solidFill>
                  <a:schemeClr val="tx1"/>
                </a:solidFill>
              </a:rPr>
              <a:t>filter</a:t>
            </a:r>
            <a:r>
              <a:rPr lang="ro-RO" dirty="0">
                <a:solidFill>
                  <a:schemeClr val="tx1"/>
                </a:solidFill>
              </a:rPr>
              <a:t> – inițializare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218078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6580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65800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EEF8FAE-50CC-4C1A-9FAD-BF17A8AB7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7289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Bloom </a:t>
            </a:r>
            <a:r>
              <a:rPr lang="ro-RO" dirty="0" err="1">
                <a:solidFill>
                  <a:schemeClr val="tx1"/>
                </a:solidFill>
              </a:rPr>
              <a:t>filter</a:t>
            </a:r>
            <a:r>
              <a:rPr lang="ro-RO" dirty="0">
                <a:solidFill>
                  <a:schemeClr val="tx1"/>
                </a:solidFill>
              </a:rPr>
              <a:t> – inițializare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699247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47D5F7-6A5D-486F-BD39-83D7592B5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0424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Bloom </a:t>
            </a:r>
            <a:r>
              <a:rPr lang="ro-RO" dirty="0" err="1">
                <a:solidFill>
                  <a:schemeClr val="tx1"/>
                </a:solidFill>
              </a:rPr>
              <a:t>filter</a:t>
            </a:r>
            <a:r>
              <a:rPr lang="ro-RO" dirty="0">
                <a:solidFill>
                  <a:schemeClr val="tx1"/>
                </a:solidFill>
              </a:rPr>
              <a:t> – inițializare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448752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A88E87D-8DC4-43EE-9C94-2AD14046B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6180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Bloom </a:t>
            </a:r>
            <a:r>
              <a:rPr lang="ro-RO" dirty="0" err="1">
                <a:solidFill>
                  <a:schemeClr val="tx1"/>
                </a:solidFill>
              </a:rPr>
              <a:t>filter</a:t>
            </a:r>
            <a:r>
              <a:rPr lang="ro-RO" dirty="0">
                <a:solidFill>
                  <a:schemeClr val="tx1"/>
                </a:solidFill>
              </a:rPr>
              <a:t> – inițializare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158673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30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30" y="1470214"/>
                <a:ext cx="197983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98C00A0-5D4E-4D6A-94F8-1AF67C997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1366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Bloom </a:t>
            </a:r>
            <a:r>
              <a:rPr lang="ro-RO" dirty="0" err="1">
                <a:solidFill>
                  <a:schemeClr val="tx1"/>
                </a:solidFill>
              </a:rPr>
              <a:t>filter</a:t>
            </a:r>
            <a:r>
              <a:rPr lang="ro-RO" dirty="0">
                <a:solidFill>
                  <a:schemeClr val="tx1"/>
                </a:solidFill>
              </a:rPr>
              <a:t> – inițializare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648830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30" y="1470214"/>
                <a:ext cx="218688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)=20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30" y="1470214"/>
                <a:ext cx="218688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7DE096E-9AD4-4DEF-9F9C-8ECF3ED97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94479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Bloom </a:t>
            </a:r>
            <a:r>
              <a:rPr lang="ro-RO" dirty="0" err="1">
                <a:solidFill>
                  <a:schemeClr val="tx1"/>
                </a:solidFill>
              </a:rPr>
              <a:t>filter</a:t>
            </a:r>
            <a:r>
              <a:rPr lang="ro-RO" dirty="0">
                <a:solidFill>
                  <a:schemeClr val="tx1"/>
                </a:solidFill>
              </a:rPr>
              <a:t> – inițializare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124081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C737B19-B948-4644-B419-6BF469EBC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965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Bloom </a:t>
            </a:r>
            <a:r>
              <a:rPr lang="ro-RO" dirty="0" err="1">
                <a:solidFill>
                  <a:schemeClr val="tx1"/>
                </a:solidFill>
              </a:rPr>
              <a:t>filter</a:t>
            </a:r>
            <a:r>
              <a:rPr lang="ro-RO" dirty="0">
                <a:solidFill>
                  <a:schemeClr val="tx1"/>
                </a:solidFill>
              </a:rPr>
              <a:t> – inițializare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368768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3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3" y="1470214"/>
                <a:ext cx="199638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6294AAE-4CFC-4AA5-A622-E4516E05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5254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Bloom </a:t>
            </a:r>
            <a:r>
              <a:rPr lang="ro-RO" dirty="0" err="1">
                <a:solidFill>
                  <a:schemeClr val="tx1"/>
                </a:solidFill>
              </a:rPr>
              <a:t>filter</a:t>
            </a:r>
            <a:r>
              <a:rPr lang="ro-RO" dirty="0">
                <a:solidFill>
                  <a:schemeClr val="tx1"/>
                </a:solidFill>
              </a:rPr>
              <a:t> – inițializare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921456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3" y="1470214"/>
                <a:ext cx="19881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3" y="1470214"/>
                <a:ext cx="19881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29" y="1993434"/>
            <a:ext cx="3397748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D230A01-8C8B-4241-9466-A8D900ACB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35788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Bloom </a:t>
            </a:r>
            <a:r>
              <a:rPr lang="ro-RO" dirty="0" err="1">
                <a:solidFill>
                  <a:schemeClr val="tx1"/>
                </a:solidFill>
              </a:rPr>
              <a:t>filter</a:t>
            </a:r>
            <a:r>
              <a:rPr lang="ro-RO" dirty="0">
                <a:solidFill>
                  <a:schemeClr val="tx1"/>
                </a:solidFill>
              </a:rPr>
              <a:t> – inițializare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32891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1E35D64-2D0B-4C54-B91E-F222B299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52594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Bloom </a:t>
            </a:r>
            <a:r>
              <a:rPr lang="ro-RO" dirty="0" err="1">
                <a:solidFill>
                  <a:schemeClr val="tx1"/>
                </a:solidFill>
              </a:rPr>
              <a:t>filter</a:t>
            </a:r>
            <a:r>
              <a:rPr lang="ro-RO" dirty="0">
                <a:solidFill>
                  <a:schemeClr val="tx1"/>
                </a:solidFill>
              </a:rPr>
              <a:t> – inițializare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825497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0DA9022-2845-4390-BEFA-56AA94F2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42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F2C8B6-590D-4ECF-B053-AF06BBD8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 Alocați Dinamic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17650D2-EBCD-449C-AF83-854F7A203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447881"/>
              </p:ext>
            </p:extLst>
          </p:nvPr>
        </p:nvGraphicFramePr>
        <p:xfrm>
          <a:off x="3512820" y="1206500"/>
          <a:ext cx="5166359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9515635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910468469"/>
                    </a:ext>
                  </a:extLst>
                </a:gridCol>
                <a:gridCol w="2423159">
                  <a:extLst>
                    <a:ext uri="{9D8B030D-6E8A-4147-A177-3AD203B41FA5}">
                      <a16:colId xmlns:a16="http://schemas.microsoft.com/office/drawing/2014/main" val="3584814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b="1" dirty="0" err="1">
                          <a:solidFill>
                            <a:schemeClr val="bg1"/>
                          </a:solidFill>
                        </a:rPr>
                        <a:t>Push</a:t>
                      </a:r>
                      <a:r>
                        <a:rPr lang="ro-RO" sz="2400" b="1" dirty="0">
                          <a:solidFill>
                            <a:schemeClr val="bg1"/>
                          </a:solidFill>
                        </a:rPr>
                        <a:t>()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bg1"/>
                          </a:solidFill>
                        </a:rPr>
                        <a:t>Copiere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bg1"/>
                          </a:solidFill>
                        </a:rPr>
                        <a:t>Mărime vector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5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547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064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4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901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4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4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78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5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4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32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6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185601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7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795321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8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936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9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16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49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10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16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379426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5D3DC-F1AE-446D-B8E8-7C32EA9D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26041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Bloom </a:t>
            </a:r>
            <a:r>
              <a:rPr lang="ro-RO" dirty="0" err="1">
                <a:solidFill>
                  <a:schemeClr val="tx1"/>
                </a:solidFill>
              </a:rPr>
              <a:t>filter</a:t>
            </a:r>
            <a:r>
              <a:rPr lang="ro-RO" dirty="0">
                <a:solidFill>
                  <a:schemeClr val="tx1"/>
                </a:solidFill>
              </a:rPr>
              <a:t> – folosire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861068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/>
              <p:nvPr/>
            </p:nvSpPr>
            <p:spPr>
              <a:xfrm>
                <a:off x="4692713" y="5321766"/>
                <a:ext cx="2788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13" y="5321766"/>
                <a:ext cx="27882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6E577D5-0D4E-4D6D-B881-BAC77DA6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34452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Bloom </a:t>
            </a:r>
            <a:r>
              <a:rPr lang="ro-RO" dirty="0" err="1">
                <a:solidFill>
                  <a:schemeClr val="tx1"/>
                </a:solidFill>
              </a:rPr>
              <a:t>filter</a:t>
            </a:r>
            <a:r>
              <a:rPr lang="ro-RO" dirty="0">
                <a:solidFill>
                  <a:schemeClr val="tx1"/>
                </a:solidFill>
              </a:rPr>
              <a:t> – folosire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435378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/>
              <p:nvPr/>
            </p:nvSpPr>
            <p:spPr>
              <a:xfrm>
                <a:off x="4692712" y="5321766"/>
                <a:ext cx="21210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)=20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12" y="5321766"/>
                <a:ext cx="212103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0497ED-D954-4AA2-AC50-FD9E6372DE93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V="1">
            <a:off x="5753228" y="3886200"/>
            <a:ext cx="3049759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A44051F-BA37-4DA0-9EEC-DA37BC8A7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3519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Bloom </a:t>
            </a:r>
            <a:r>
              <a:rPr lang="ro-RO" dirty="0" err="1">
                <a:solidFill>
                  <a:schemeClr val="tx1"/>
                </a:solidFill>
              </a:rPr>
              <a:t>filter</a:t>
            </a:r>
            <a:r>
              <a:rPr lang="ro-RO" dirty="0">
                <a:solidFill>
                  <a:schemeClr val="tx1"/>
                </a:solidFill>
              </a:rPr>
              <a:t> – folosire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397162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/>
              <p:nvPr/>
            </p:nvSpPr>
            <p:spPr>
              <a:xfrm>
                <a:off x="4692712" y="5321766"/>
                <a:ext cx="19305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12" y="5321766"/>
                <a:ext cx="19305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0497ED-D954-4AA2-AC50-FD9E6372DE93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V="1">
            <a:off x="5657976" y="3886200"/>
            <a:ext cx="314501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2AA6DF-1CC9-4115-BEC7-BF4BFC9F3E7F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H="1" flipV="1">
            <a:off x="3651564" y="3886200"/>
            <a:ext cx="2006412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1CF55D-9ECD-4268-A621-8C7C65062C50}"/>
              </a:ext>
            </a:extLst>
          </p:cNvPr>
          <p:cNvSpPr txBox="1"/>
          <p:nvPr/>
        </p:nvSpPr>
        <p:spPr>
          <a:xfrm>
            <a:off x="7589823" y="5649363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600" b="1" dirty="0">
                <a:solidFill>
                  <a:srgbClr val="00B050"/>
                </a:solidFill>
              </a:rPr>
              <a:t>OK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639BB543-FDF3-4BA9-8167-28B83F47B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7732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Bloom </a:t>
            </a:r>
            <a:r>
              <a:rPr lang="ro-RO" dirty="0" err="1">
                <a:solidFill>
                  <a:schemeClr val="tx1"/>
                </a:solidFill>
              </a:rPr>
              <a:t>filter</a:t>
            </a:r>
            <a:r>
              <a:rPr lang="ro-RO" dirty="0">
                <a:solidFill>
                  <a:schemeClr val="tx1"/>
                </a:solidFill>
              </a:rPr>
              <a:t> – folosire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57947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/>
              <p:nvPr/>
            </p:nvSpPr>
            <p:spPr>
              <a:xfrm>
                <a:off x="4692712" y="5321766"/>
                <a:ext cx="19305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12" y="5321766"/>
                <a:ext cx="19305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D09CE4B-429D-4CEC-AE07-2C4F3805A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7704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Bloom </a:t>
            </a:r>
            <a:r>
              <a:rPr lang="ro-RO" dirty="0" err="1">
                <a:solidFill>
                  <a:schemeClr val="tx1"/>
                </a:solidFill>
              </a:rPr>
              <a:t>filter</a:t>
            </a:r>
            <a:r>
              <a:rPr lang="ro-RO" dirty="0">
                <a:solidFill>
                  <a:schemeClr val="tx1"/>
                </a:solidFill>
              </a:rPr>
              <a:t> – folosire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50096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/>
              <p:nvPr/>
            </p:nvSpPr>
            <p:spPr>
              <a:xfrm>
                <a:off x="4692712" y="5321766"/>
                <a:ext cx="19305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)=4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12" y="5321766"/>
                <a:ext cx="19305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CC2731-C06B-480E-8C02-D2EB1481CDBD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H="1" flipV="1">
            <a:off x="3941276" y="3886200"/>
            <a:ext cx="171670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68E4D1C-884C-4AAD-A32B-D1FCE14D9E27}"/>
              </a:ext>
            </a:extLst>
          </p:cNvPr>
          <p:cNvSpPr txBox="1"/>
          <p:nvPr/>
        </p:nvSpPr>
        <p:spPr>
          <a:xfrm>
            <a:off x="6917584" y="5400854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rgbClr val="FF0000"/>
                </a:solidFill>
              </a:rPr>
              <a:t>MISS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821FB604-B8C3-4B62-BAB5-16CCDE17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2333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Bloom </a:t>
            </a:r>
            <a:r>
              <a:rPr lang="ro-RO" dirty="0" err="1">
                <a:solidFill>
                  <a:schemeClr val="tx1"/>
                </a:solidFill>
              </a:rPr>
              <a:t>filter</a:t>
            </a:r>
            <a:r>
              <a:rPr lang="ro-RO" dirty="0">
                <a:solidFill>
                  <a:schemeClr val="tx1"/>
                </a:solidFill>
              </a:rPr>
              <a:t> – folosire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304570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/>
              <p:nvPr/>
            </p:nvSpPr>
            <p:spPr>
              <a:xfrm>
                <a:off x="4692713" y="5321766"/>
                <a:ext cx="65563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!=</m:t>
                      </m:r>
                      <m:sSub>
                        <m:sSubPr>
                          <m:ctrlP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!=</m:t>
                      </m:r>
                      <m:sSub>
                        <m:sSubPr>
                          <m:ctrlP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!=</m:t>
                      </m:r>
                      <m:sSub>
                        <m:sSubPr>
                          <m:ctrlP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)=4</m:t>
                      </m:r>
                    </m:oMath>
                  </m:oMathPara>
                </a14:m>
                <a:endParaRPr lang="ro-RO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13" y="5321766"/>
                <a:ext cx="655634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9A255DF-C053-4760-9C9D-0C82F736B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95700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Bloom </a:t>
            </a:r>
            <a:r>
              <a:rPr lang="ro-RO" dirty="0" err="1">
                <a:solidFill>
                  <a:schemeClr val="tx1"/>
                </a:solidFill>
              </a:rPr>
              <a:t>filter</a:t>
            </a:r>
            <a:r>
              <a:rPr lang="ro-RO" dirty="0">
                <a:solidFill>
                  <a:schemeClr val="tx1"/>
                </a:solidFill>
              </a:rPr>
              <a:t> – folosire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760690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/>
              <p:nvPr/>
            </p:nvSpPr>
            <p:spPr>
              <a:xfrm>
                <a:off x="4692712" y="5321766"/>
                <a:ext cx="19305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ro-RO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12" y="5321766"/>
                <a:ext cx="19305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205F7A-0D6E-4ACC-BEDE-21CE0C831A55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H="1" flipV="1">
            <a:off x="3651564" y="3886200"/>
            <a:ext cx="2006412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3894238-155F-4323-9CEC-E2A21F5D0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4196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Bloom </a:t>
            </a:r>
            <a:r>
              <a:rPr lang="ro-RO" dirty="0" err="1">
                <a:solidFill>
                  <a:schemeClr val="tx1"/>
                </a:solidFill>
              </a:rPr>
              <a:t>filter</a:t>
            </a:r>
            <a:r>
              <a:rPr lang="ro-RO" dirty="0">
                <a:solidFill>
                  <a:schemeClr val="tx1"/>
                </a:solidFill>
              </a:rPr>
              <a:t> – folosire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630924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/>
              <p:nvPr/>
            </p:nvSpPr>
            <p:spPr>
              <a:xfrm>
                <a:off x="4692713" y="5321766"/>
                <a:ext cx="21375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ro-RO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13" y="5321766"/>
                <a:ext cx="213757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205F7A-0D6E-4ACC-BEDE-21CE0C831A55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H="1" flipV="1">
            <a:off x="3651565" y="3886200"/>
            <a:ext cx="210993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676D86-0737-4A2B-B5C0-84F211E1798A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V="1">
            <a:off x="5761499" y="3886200"/>
            <a:ext cx="895816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64F23D3-7B88-4985-B24A-1ADAF36DA88A}"/>
              </a:ext>
            </a:extLst>
          </p:cNvPr>
          <p:cNvSpPr txBox="1"/>
          <p:nvPr/>
        </p:nvSpPr>
        <p:spPr>
          <a:xfrm>
            <a:off x="6917584" y="5400854"/>
            <a:ext cx="2236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accent2"/>
                </a:solidFill>
              </a:rPr>
              <a:t>FALSE OK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0943F01E-DE9C-4C7C-97E4-D9112D8ED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2271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53FA1-DEE1-447D-B354-FE07AA1AC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Bloom </a:t>
            </a:r>
            <a:r>
              <a:rPr lang="ro-RO" dirty="0" err="1">
                <a:solidFill>
                  <a:schemeClr val="tx1"/>
                </a:solidFill>
              </a:rPr>
              <a:t>filter</a:t>
            </a:r>
            <a:r>
              <a:rPr lang="ro-RO" dirty="0">
                <a:solidFill>
                  <a:schemeClr val="tx1"/>
                </a:solidFill>
              </a:rPr>
              <a:t> – Performanță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BA5829-901A-46AC-AC60-9E8B8B95BCB6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474453" y="1195804"/>
                <a:ext cx="11438625" cy="4981159"/>
              </a:xfrm>
            </p:spPr>
            <p:txBody>
              <a:bodyPr/>
              <a:lstStyle/>
              <a:p>
                <a:r>
                  <a:rPr lang="ro-RO" dirty="0">
                    <a:solidFill>
                      <a:schemeClr val="tx2"/>
                    </a:solidFill>
                  </a:rPr>
                  <a:t>Probabilitate de false </a:t>
                </a:r>
                <a:r>
                  <a:rPr lang="ro-RO" dirty="0" err="1">
                    <a:solidFill>
                      <a:schemeClr val="tx2"/>
                    </a:solidFill>
                  </a:rPr>
                  <a:t>positive</a:t>
                </a:r>
                <a:r>
                  <a:rPr lang="ro-RO" dirty="0">
                    <a:solidFill>
                      <a:schemeClr val="tx2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o-RO" sz="4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ro-RO" sz="4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4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#1</m:t>
                                </m:r>
                              </m:e>
                            </m:d>
                          </m:num>
                          <m:den>
                            <m:r>
                              <a:rPr lang="en-US" sz="4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4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4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r>
                  <a:rPr lang="en-US" dirty="0" err="1">
                    <a:solidFill>
                      <a:schemeClr val="tx2"/>
                    </a:solidFill>
                  </a:rPr>
                  <a:t>Procent</a:t>
                </a:r>
                <a:r>
                  <a:rPr lang="ro-RO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chemeClr val="tx2"/>
                    </a:solidFill>
                  </a:rPr>
                  <a:t>de</a:t>
                </a:r>
                <a:r>
                  <a:rPr lang="ro-RO" dirty="0">
                    <a:solidFill>
                      <a:schemeClr val="tx2"/>
                    </a:solidFill>
                  </a:rPr>
                  <a:t> biți egali cu </a:t>
                </a:r>
                <a:r>
                  <a:rPr lang="ro-RO" b="1" dirty="0">
                    <a:solidFill>
                      <a:schemeClr val="tx2"/>
                    </a:solidFill>
                  </a:rPr>
                  <a:t>0</a:t>
                </a:r>
                <a:r>
                  <a:rPr lang="ro-RO" dirty="0">
                    <a:solidFill>
                      <a:schemeClr val="tx2"/>
                    </a:solidFill>
                  </a:rPr>
                  <a:t>: </a:t>
                </a:r>
                <a:endParaRPr lang="ro-RO" sz="320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36195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f>
                          <m:fPr>
                            <m:ctrlPr>
                              <a:rPr lang="ro-RO" sz="28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8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o-RO" sz="28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ro-RO" sz="28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ro-RO" sz="28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ro-RO" sz="28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ro-RO" sz="28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ro-RO" sz="28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f>
                          <m:fPr>
                            <m:ctrlPr>
                              <a:rPr lang="ro-RO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o-RO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ro-RO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8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o-RO" sz="28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ro-RO" sz="28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o-RO" sz="28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ro-RO" sz="2800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sz="28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ro-RO" sz="28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o-RO" sz="28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8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ro-RO" sz="28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ro-RO" sz="28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ro-RO" sz="2800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</m:oMath>
                </a14:m>
                <a:r>
                  <a:rPr lang="ro-RO" sz="3200" dirty="0">
                    <a:solidFill>
                      <a:schemeClr val="tx2"/>
                    </a:solidFill>
                  </a:rPr>
                  <a:t>  </a:t>
                </a:r>
                <a:endParaRPr lang="ro-RO" dirty="0">
                  <a:solidFill>
                    <a:schemeClr val="tx2"/>
                  </a:solidFill>
                </a:endParaRPr>
              </a:p>
              <a:p>
                <a:r>
                  <a:rPr lang="ro-RO" dirty="0">
                    <a:solidFill>
                      <a:schemeClr val="tx2"/>
                    </a:solidFill>
                  </a:rPr>
                  <a:t>Probabilitate de false </a:t>
                </a:r>
                <a:r>
                  <a:rPr lang="ro-RO" dirty="0" err="1">
                    <a:solidFill>
                      <a:schemeClr val="tx2"/>
                    </a:solidFill>
                  </a:rPr>
                  <a:t>positive</a:t>
                </a:r>
                <a:r>
                  <a:rPr lang="ro-RO" dirty="0">
                    <a:solidFill>
                      <a:schemeClr val="tx2"/>
                    </a:solidFill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(1 −</m:t>
                          </m:r>
                          <m:sSup>
                            <m:sSupPr>
                              <m:ctrlPr>
                                <a:rPr lang="ro-RO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o-RO" sz="3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o-RO" sz="3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o-RO" sz="3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ro-RO" sz="3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o-RO" sz="3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ro-RO" sz="3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  <m:r>
                            <a:rPr lang="ro-RO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ro-RO" sz="36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e>
                        <m:sup>
                          <m:r>
                            <a:rPr lang="ro-RO" sz="3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ro-RO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BA5829-901A-46AC-AC60-9E8B8B95BC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74453" y="1195804"/>
                <a:ext cx="11438625" cy="4981159"/>
              </a:xfrm>
              <a:blipFill>
                <a:blip r:embed="rId2"/>
                <a:stretch>
                  <a:fillRect l="-95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7998F63-F0AE-4B16-BFAB-D9CA06356547}"/>
              </a:ext>
            </a:extLst>
          </p:cNvPr>
          <p:cNvSpPr/>
          <p:nvPr/>
        </p:nvSpPr>
        <p:spPr>
          <a:xfrm>
            <a:off x="6553200" y="521476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d numărul de valori din filtru</a:t>
            </a:r>
          </a:p>
          <a:p>
            <a:r>
              <a:rPr lang="ro-RO" sz="2400" dirty="0">
                <a:solidFill>
                  <a:schemeClr val="tx2"/>
                </a:solidFill>
              </a:rPr>
              <a:t>k numărul de funcții de </a:t>
            </a:r>
            <a:r>
              <a:rPr lang="ro-RO" sz="2400" dirty="0" err="1">
                <a:solidFill>
                  <a:schemeClr val="tx2"/>
                </a:solidFill>
              </a:rPr>
              <a:t>hash</a:t>
            </a:r>
            <a:endParaRPr lang="ro-RO" sz="2400" dirty="0">
              <a:solidFill>
                <a:schemeClr val="tx2"/>
              </a:solidFill>
            </a:endParaRPr>
          </a:p>
          <a:p>
            <a:r>
              <a:rPr lang="ro-RO" sz="2400" dirty="0">
                <a:solidFill>
                  <a:schemeClr val="tx2"/>
                </a:solidFill>
              </a:rPr>
              <a:t>N numărul de biți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26F923A-0C34-4C8F-87A8-C7B63DCD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44799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7AE7-5213-4F0A-9EC4-8ED05527D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Bloom </a:t>
            </a:r>
            <a:r>
              <a:rPr lang="ro-RO" dirty="0" err="1">
                <a:solidFill>
                  <a:schemeClr val="tx1"/>
                </a:solidFill>
              </a:rPr>
              <a:t>filter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ED0BB-08A0-4DEF-AB3D-0473583BA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9489" y="1312801"/>
            <a:ext cx="11197087" cy="5011408"/>
          </a:xfrm>
        </p:spPr>
        <p:txBody>
          <a:bodyPr/>
          <a:lstStyle/>
          <a:p>
            <a:r>
              <a:rPr lang="ro-RO" dirty="0">
                <a:solidFill>
                  <a:schemeClr val="tx2"/>
                </a:solidFill>
              </a:rPr>
              <a:t>Avantaje</a:t>
            </a:r>
          </a:p>
          <a:p>
            <a:pPr lvl="1"/>
            <a:r>
              <a:rPr lang="ro-RO" dirty="0">
                <a:solidFill>
                  <a:schemeClr val="tx2"/>
                </a:solidFill>
              </a:rPr>
              <a:t>Verificare extrem de rapidă (chiar mai rapid decât la </a:t>
            </a:r>
            <a:r>
              <a:rPr lang="ro-RO" dirty="0" err="1">
                <a:solidFill>
                  <a:schemeClr val="tx2"/>
                </a:solidFill>
              </a:rPr>
              <a:t>hash</a:t>
            </a:r>
            <a:r>
              <a:rPr lang="ro-RO" dirty="0">
                <a:solidFill>
                  <a:schemeClr val="tx2"/>
                </a:solidFill>
              </a:rPr>
              <a:t> </a:t>
            </a:r>
            <a:r>
              <a:rPr lang="ro-RO" dirty="0" err="1">
                <a:solidFill>
                  <a:schemeClr val="tx2"/>
                </a:solidFill>
              </a:rPr>
              <a:t>map</a:t>
            </a:r>
            <a:r>
              <a:rPr lang="ro-RO" dirty="0">
                <a:solidFill>
                  <a:schemeClr val="tx2"/>
                </a:solidFill>
              </a:rPr>
              <a:t>)</a:t>
            </a:r>
          </a:p>
          <a:p>
            <a:pPr lvl="2"/>
            <a:r>
              <a:rPr lang="ro-RO" dirty="0">
                <a:solidFill>
                  <a:schemeClr val="tx2"/>
                </a:solidFill>
              </a:rPr>
              <a:t>La </a:t>
            </a:r>
            <a:r>
              <a:rPr lang="ro-RO" dirty="0" err="1">
                <a:solidFill>
                  <a:schemeClr val="tx2"/>
                </a:solidFill>
              </a:rPr>
              <a:t>hash</a:t>
            </a:r>
            <a:r>
              <a:rPr lang="ro-RO" dirty="0">
                <a:solidFill>
                  <a:schemeClr val="tx2"/>
                </a:solidFill>
              </a:rPr>
              <a:t> </a:t>
            </a:r>
            <a:r>
              <a:rPr lang="ro-RO" dirty="0" err="1">
                <a:solidFill>
                  <a:schemeClr val="tx2"/>
                </a:solidFill>
              </a:rPr>
              <a:t>map</a:t>
            </a:r>
            <a:r>
              <a:rPr lang="ro-RO" dirty="0">
                <a:solidFill>
                  <a:schemeClr val="tx2"/>
                </a:solidFill>
              </a:rPr>
              <a:t> am avea O(1) dar constanta poate fi mare, unele cazuri O(N)</a:t>
            </a:r>
          </a:p>
          <a:p>
            <a:pPr lvl="1"/>
            <a:r>
              <a:rPr lang="ro-RO" dirty="0">
                <a:solidFill>
                  <a:schemeClr val="tx2"/>
                </a:solidFill>
              </a:rPr>
              <a:t>Memorie extrem de puțină (foarte bun pentru sisteme distribuite)</a:t>
            </a:r>
          </a:p>
          <a:p>
            <a:r>
              <a:rPr lang="ro-RO" dirty="0">
                <a:solidFill>
                  <a:schemeClr val="tx2"/>
                </a:solidFill>
              </a:rPr>
              <a:t>Dezavantaj</a:t>
            </a:r>
          </a:p>
          <a:p>
            <a:pPr lvl="1"/>
            <a:r>
              <a:rPr lang="ro-RO" dirty="0">
                <a:solidFill>
                  <a:schemeClr val="tx2"/>
                </a:solidFill>
              </a:rPr>
              <a:t>Nu poate fi folosit mereu deoarece este aproximativ (false </a:t>
            </a:r>
            <a:r>
              <a:rPr lang="ro-RO" dirty="0" err="1">
                <a:solidFill>
                  <a:schemeClr val="tx2"/>
                </a:solidFill>
              </a:rPr>
              <a:t>positives</a:t>
            </a:r>
            <a:r>
              <a:rPr lang="ro-RO" dirty="0">
                <a:solidFill>
                  <a:schemeClr val="tx2"/>
                </a:solidFill>
              </a:rPr>
              <a:t>)</a:t>
            </a:r>
          </a:p>
          <a:p>
            <a:r>
              <a:rPr lang="ro-RO" dirty="0">
                <a:solidFill>
                  <a:schemeClr val="tx2"/>
                </a:solidFill>
              </a:rPr>
              <a:t>Folosire:</a:t>
            </a:r>
          </a:p>
          <a:p>
            <a:pPr lvl="1"/>
            <a:r>
              <a:rPr lang="ro-RO" dirty="0">
                <a:solidFill>
                  <a:schemeClr val="tx2"/>
                </a:solidFill>
              </a:rPr>
              <a:t>Baze de date distribuite (se filtrează cererile)</a:t>
            </a:r>
          </a:p>
          <a:p>
            <a:pPr lvl="1"/>
            <a:r>
              <a:rPr lang="ro-RO" dirty="0">
                <a:solidFill>
                  <a:schemeClr val="tx2"/>
                </a:solidFill>
              </a:rPr>
              <a:t>Distribuirea liste imense (gen URL-uri nesigure)</a:t>
            </a:r>
          </a:p>
          <a:p>
            <a:pPr lvl="1"/>
            <a:r>
              <a:rPr lang="ro-RO" dirty="0">
                <a:solidFill>
                  <a:schemeClr val="tx2"/>
                </a:solidFill>
              </a:rPr>
              <a:t>Web </a:t>
            </a:r>
            <a:r>
              <a:rPr lang="ro-RO" dirty="0" err="1">
                <a:solidFill>
                  <a:schemeClr val="tx2"/>
                </a:solidFill>
              </a:rPr>
              <a:t>Crawling</a:t>
            </a:r>
            <a:r>
              <a:rPr lang="ro-RO" dirty="0">
                <a:solidFill>
                  <a:schemeClr val="tx2"/>
                </a:solidFill>
              </a:rPr>
              <a:t> – listă cu URL-uri deja </a:t>
            </a:r>
            <a:r>
              <a:rPr lang="ro-RO" dirty="0" err="1">
                <a:solidFill>
                  <a:schemeClr val="tx2"/>
                </a:solidFill>
              </a:rPr>
              <a:t>crawluite</a:t>
            </a:r>
            <a:endParaRPr lang="ro-RO" dirty="0">
              <a:solidFill>
                <a:schemeClr val="tx2"/>
              </a:solidFill>
            </a:endParaRPr>
          </a:p>
          <a:p>
            <a:pPr lvl="1"/>
            <a:r>
              <a:rPr lang="ro-RO" dirty="0">
                <a:solidFill>
                  <a:schemeClr val="tx2"/>
                </a:solidFill>
              </a:rPr>
              <a:t>Sistem recomandări – </a:t>
            </a:r>
            <a:r>
              <a:rPr lang="ro-RO" dirty="0" err="1">
                <a:solidFill>
                  <a:schemeClr val="tx2"/>
                </a:solidFill>
              </a:rPr>
              <a:t>bloom</a:t>
            </a:r>
            <a:r>
              <a:rPr lang="ro-RO" dirty="0">
                <a:solidFill>
                  <a:schemeClr val="tx2"/>
                </a:solidFill>
              </a:rPr>
              <a:t> </a:t>
            </a:r>
            <a:r>
              <a:rPr lang="ro-RO" dirty="0" err="1">
                <a:solidFill>
                  <a:schemeClr val="tx2"/>
                </a:solidFill>
              </a:rPr>
              <a:t>filter</a:t>
            </a:r>
            <a:r>
              <a:rPr lang="ro-RO" dirty="0">
                <a:solidFill>
                  <a:schemeClr val="tx2"/>
                </a:solidFill>
              </a:rPr>
              <a:t> pentru fiecare utilizator verifică dacă a primit deja o recomandare</a:t>
            </a:r>
          </a:p>
          <a:p>
            <a:endParaRPr lang="ro-RO" dirty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DCACD1-7D06-4E39-B36D-6EAE497EC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73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1D6AB8-AC72-48E0-8C91-5173A7FDE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902125"/>
          </a:xfrm>
        </p:spPr>
        <p:txBody>
          <a:bodyPr>
            <a:normAutofit fontScale="90000"/>
          </a:bodyPr>
          <a:lstStyle/>
          <a:p>
            <a:r>
              <a:rPr lang="ro-RO" dirty="0"/>
              <a:t>Complexitate amortizată inserție vector </a:t>
            </a:r>
            <a:r>
              <a:rPr lang="ro-RO" dirty="0" err="1"/>
              <a:t>dynamic</a:t>
            </a:r>
            <a:r>
              <a:rPr lang="en-US" dirty="0"/>
              <a:t> </a:t>
            </a:r>
            <a:br>
              <a:rPr lang="ro-RO" dirty="0"/>
            </a:br>
            <a:r>
              <a:rPr lang="en-US" dirty="0"/>
              <a:t>(</a:t>
            </a:r>
            <a:r>
              <a:rPr lang="ro-RO" dirty="0"/>
              <a:t>în capăt)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260DE27-064D-4C4C-84EE-49AAA735218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3 </a:t>
                </a:r>
                <a:r>
                  <a:rPr lang="ro-RO" dirty="0" err="1"/>
                  <a:t>push</a:t>
                </a:r>
                <a:r>
                  <a:rPr lang="ro-RO" dirty="0"/>
                  <a:t> 2 + 1 copieri</a:t>
                </a:r>
              </a:p>
              <a:p>
                <a:r>
                  <a:rPr lang="ro-RO" dirty="0"/>
                  <a:t>5 </a:t>
                </a:r>
                <a:r>
                  <a:rPr lang="ro-RO" dirty="0" err="1"/>
                  <a:t>push</a:t>
                </a:r>
                <a:r>
                  <a:rPr lang="ro-RO" dirty="0"/>
                  <a:t> 4 + 2 + 1 copieri</a:t>
                </a:r>
              </a:p>
              <a:p>
                <a:r>
                  <a:rPr lang="ro-RO" dirty="0"/>
                  <a:t>9 </a:t>
                </a:r>
                <a:r>
                  <a:rPr lang="ro-RO" dirty="0" err="1"/>
                  <a:t>push</a:t>
                </a:r>
                <a:r>
                  <a:rPr lang="ro-RO" dirty="0"/>
                  <a:t> 8 + 4 + 2 + 1 copieri</a:t>
                </a:r>
              </a:p>
              <a:p>
                <a:r>
                  <a:rPr lang="ro-RO" dirty="0"/>
                  <a:t>…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ro-RO" dirty="0"/>
                  <a:t> </a:t>
                </a:r>
                <a:r>
                  <a:rPr lang="ro-RO" dirty="0" err="1"/>
                  <a:t>push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+…+2+1= </m:t>
                    </m:r>
                    <m:sSup>
                      <m:sSup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o-RO" dirty="0"/>
                  <a:t> copieri</a:t>
                </a:r>
              </a:p>
              <a:p>
                <a:endParaRPr lang="ro-RO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func>
                      <m:funcPr>
                        <m:ctrlPr>
                          <a:rPr lang="ro-RO" sz="4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o-RO" sz="4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ro-RO" sz="40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ro-RO" sz="4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o-RO" sz="40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ro-RO" sz="4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o-RO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ro-RO" sz="4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o-RO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ro-RO" sz="4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4000" dirty="0"/>
                  <a:t> = 2 = O(1)</a:t>
                </a:r>
                <a:endParaRPr lang="ro-RO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260DE27-064D-4C4C-84EE-49AAA7352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BBCB1-D1C4-4623-B94C-2C2E4ACC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114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ED05E1-C29E-4EFA-A4B4-63474242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Self-organizing 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C27F7-D330-4B5B-A251-CDD2B4E94D0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72816-2FF9-40E7-B4B0-4468C6A7A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257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7CF9A9-D8E3-4DFE-8B1F-56C008F1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Self-organizing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8E77E19-FCB0-4955-9DC9-C7F1593F0895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Premisă: </a:t>
                </a:r>
                <a:r>
                  <a:rPr lang="en-US" dirty="0"/>
                  <a:t>Nu </a:t>
                </a:r>
                <a:r>
                  <a:rPr lang="ro-RO" dirty="0"/>
                  <a:t>toate elementele sunt echiprobabile la căutare.</a:t>
                </a:r>
              </a:p>
              <a:p>
                <a:pPr lvl="1"/>
                <a:r>
                  <a:rPr lang="ro-RO" dirty="0"/>
                  <a:t>Unele elemente sunt accesate mult mai des decât altele.</a:t>
                </a:r>
              </a:p>
              <a:p>
                <a:r>
                  <a:rPr lang="ro-RO" dirty="0"/>
                  <a:t>Dacă elementele sunt </a:t>
                </a:r>
                <a:r>
                  <a:rPr lang="ro-RO" b="1" dirty="0"/>
                  <a:t>echiprobabile</a:t>
                </a:r>
                <a:r>
                  <a:rPr lang="ro-RO" dirty="0"/>
                  <a:t> la căutare:</a:t>
                </a:r>
              </a:p>
              <a:p>
                <a:pPr lvl="1"/>
                <a:r>
                  <a:rPr lang="ro-RO" dirty="0"/>
                  <a:t>Probabilitatea de a găsi un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o-RO" dirty="0"/>
                  <a:t> este egală cu probabilitatea de a găsi orice alt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o-RO" dirty="0"/>
              </a:p>
              <a:p>
                <a:pPr marL="3619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o-RO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o-RO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o-RO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o-RO" sz="2400" b="0" i="1" smtClean="0">
                          <a:latin typeface="Cambria Math" panose="02040503050406030204" pitchFamily="18" charset="0"/>
                        </a:rPr>
                        <m:t>=1⇒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ro-RO" sz="1800" dirty="0"/>
              </a:p>
              <a:p>
                <a:pPr lvl="1"/>
                <a:endParaRPr lang="ro-RO" dirty="0"/>
              </a:p>
              <a:p>
                <a:pPr lvl="1"/>
                <a:r>
                  <a:rPr lang="ro-RO" dirty="0"/>
                  <a:t>Timpul mediu de găsire a unui element este</a:t>
                </a:r>
              </a:p>
              <a:p>
                <a:pPr marL="3619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8E77E19-FCB0-4955-9DC9-C7F1593F08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 r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11AB4-8141-406F-AEE8-F7A7F5E44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64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233ACA-8C9F-4BF7-BBA5-1FE322FAD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40AC19-7FFE-43FD-B09C-44C295810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D5E54F-9B33-4E44-87FE-C47F3ABC0AF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38379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5F3738-9C84-4546-A912-F9877CB2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Ordinea listei contează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FBC12294-2977-4117-AA3F-C9D711AAEDF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o-RO" dirty="0"/>
                  <a:t>Presupunem că pentru un i</a:t>
                </a:r>
                <a:r>
                  <a:rPr lang="en-US" dirty="0"/>
                  <a:t>&lt;j avem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… 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… 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 err="1"/>
                  <a:t>Dac</a:t>
                </a:r>
                <a:r>
                  <a:rPr lang="ro-RO" dirty="0"/>
                  <a:t>ă </a:t>
                </a:r>
                <a:r>
                  <a:rPr lang="ro-RO" dirty="0" err="1"/>
                  <a:t>interschimbăm</a:t>
                </a:r>
                <a:r>
                  <a:rPr lang="ro-RO" dirty="0"/>
                  <a:t> elementele </a:t>
                </a:r>
                <a:r>
                  <a:rPr lang="en-US" dirty="0"/>
                  <a:t>de pe </a:t>
                </a:r>
                <a:r>
                  <a:rPr lang="en-US" dirty="0" err="1"/>
                  <a:t>pozi</a:t>
                </a:r>
                <a:r>
                  <a:rPr lang="ro-RO" dirty="0" err="1"/>
                  <a:t>țiile</a:t>
                </a:r>
                <a:r>
                  <a:rPr lang="ro-RO" dirty="0"/>
                  <a:t> i și j: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 … 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 … 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ro-RO" dirty="0"/>
              </a:p>
              <a:p>
                <a:endParaRPr lang="ro-R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ro-RO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tx1"/>
                    </a:solidFill>
                  </a:rPr>
                  <a:t>              </a:t>
                </a:r>
                <a14:m>
                  <m:oMath xmlns:m="http://schemas.openxmlformats.org/officeDocument/2006/math">
                    <m:r>
                      <a:rPr lang="ro-R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ro-R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ro-R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FBC12294-2977-4117-AA3F-C9D711AAE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285875"/>
                <a:ext cx="11197087" cy="5011408"/>
              </a:xfrm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EDB5C-6033-4405-A304-05C90B9FF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918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E30648-C354-4F2F-B06C-83D0E614C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1012293"/>
          </a:xfrm>
        </p:spPr>
        <p:txBody>
          <a:bodyPr>
            <a:normAutofit fontScale="90000"/>
          </a:bodyPr>
          <a:lstStyle/>
          <a:p>
            <a:r>
              <a:rPr lang="en-US" dirty="0"/>
              <a:t>Self-organizing lists</a:t>
            </a:r>
            <a:br>
              <a:rPr lang="ro-RO" dirty="0"/>
            </a:br>
            <a:r>
              <a:rPr lang="en-US" dirty="0" err="1"/>
              <a:t>probabilit</a:t>
            </a:r>
            <a:r>
              <a:rPr lang="ro-RO" dirty="0" err="1"/>
              <a:t>ăți</a:t>
            </a:r>
            <a:r>
              <a:rPr lang="ro-RO" dirty="0"/>
              <a:t> descrescătoare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BF521C-8CD3-44B0-877F-0E402EAB222B}"/>
                  </a:ext>
                </a:extLst>
              </p:cNvPr>
              <p:cNvSpPr/>
              <p:nvPr/>
            </p:nvSpPr>
            <p:spPr>
              <a:xfrm>
                <a:off x="2849075" y="3579972"/>
                <a:ext cx="6772944" cy="2110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 … +</m:t>
                      </m:r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f>
                        <m:fPr>
                          <m:ctrlP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 …+</m:t>
                      </m:r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o-RO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ro-RO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o-RO" sz="2800" b="0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ro-RO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ro-RO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o-RO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ro-RO" sz="28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ro-RO" sz="28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=2 (</m:t>
                      </m:r>
                      <m:r>
                        <m:rPr>
                          <m:sty m:val="p"/>
                        </m:rPr>
                        <a:rPr lang="ro-RO" sz="28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ro-RO" sz="28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BF521C-8CD3-44B0-877F-0E402EAB2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075" y="3579972"/>
                <a:ext cx="6772944" cy="21105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DAA900-2A56-4744-AC94-8B42FC23AF3F}"/>
                  </a:ext>
                </a:extLst>
              </p:cNvPr>
              <p:cNvSpPr txBox="1"/>
              <p:nvPr/>
            </p:nvSpPr>
            <p:spPr>
              <a:xfrm>
                <a:off x="2240762" y="2082117"/>
                <a:ext cx="1447897" cy="9022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o-RO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o-RO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ro-RO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DAA900-2A56-4744-AC94-8B42FC23A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762" y="2082117"/>
                <a:ext cx="1447897" cy="902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00D289F-F133-4A7B-9C14-6E84A107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63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6BBBDD-1D6E-4DAE-A51D-8BE11A90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Mecanisme</a:t>
            </a:r>
            <a:r>
              <a:rPr lang="en-US" dirty="0"/>
              <a:t> de</a:t>
            </a:r>
            <a:r>
              <a:rPr lang="ro-RO" dirty="0"/>
              <a:t> ordonare automată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D8AB7-E16B-43CC-9F71-ACE48122900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54227" y="1883883"/>
            <a:ext cx="10217313" cy="4413399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ro-RO" dirty="0"/>
              <a:t>Sortare la intervale prestabilite de timp</a:t>
            </a:r>
          </a:p>
          <a:p>
            <a:pPr>
              <a:buClr>
                <a:schemeClr val="tx1"/>
              </a:buClr>
            </a:pPr>
            <a:r>
              <a:rPr lang="ro-RO" dirty="0"/>
              <a:t>Când un element este accesat acesta se mută în capul listei </a:t>
            </a:r>
            <a:r>
              <a:rPr lang="ro-RO" i="1" dirty="0" err="1"/>
              <a:t>moveToFront</a:t>
            </a:r>
            <a:endParaRPr lang="ro-RO" i="1" dirty="0"/>
          </a:p>
          <a:p>
            <a:pPr>
              <a:buClr>
                <a:schemeClr val="tx1"/>
              </a:buClr>
            </a:pPr>
            <a:r>
              <a:rPr lang="ro-RO" dirty="0"/>
              <a:t>Când un element este accesat acesta își schimbă locul cu precedentul </a:t>
            </a:r>
            <a:r>
              <a:rPr lang="ro-RO" i="1" dirty="0" err="1"/>
              <a:t>Transpose</a:t>
            </a:r>
            <a:endParaRPr lang="ro-RO" i="1" dirty="0"/>
          </a:p>
          <a:p>
            <a:pPr>
              <a:buClr>
                <a:schemeClr val="tx1"/>
              </a:buClr>
            </a:pPr>
            <a:r>
              <a:rPr lang="ro-RO" dirty="0"/>
              <a:t>Numărăm fiecare accesare a unui element și schimbăm ordinea pentru a păstra ordonare </a:t>
            </a:r>
            <a:r>
              <a:rPr lang="ro-RO" dirty="0" err="1"/>
              <a:t>dupa</a:t>
            </a:r>
            <a:r>
              <a:rPr lang="ro-RO" dirty="0"/>
              <a:t> aceste valori.</a:t>
            </a:r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2B0E3-BB0B-4727-8104-8B6FDD16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65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A085AE-8CA6-423E-81B7-5A0BA292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63F45-75A7-4FD6-A0DC-E7CBEB7290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17E32-9B90-4E0E-B12A-BB226949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0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err="1">
                <a:solidFill>
                  <a:schemeClr val="tx2"/>
                </a:solidFill>
              </a:rPr>
              <a:t>push</a:t>
            </a:r>
            <a:r>
              <a:rPr lang="ro-RO" sz="2400">
                <a:solidFill>
                  <a:schemeClr val="tx2"/>
                </a:solidFill>
              </a:rPr>
              <a:t>(                )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 dirty="0">
                <a:solidFill>
                  <a:schemeClr val="tx2"/>
                </a:solidFill>
              </a:rPr>
              <a:t>LIFO – </a:t>
            </a:r>
            <a:r>
              <a:rPr lang="ro-RO" sz="3600" dirty="0" err="1">
                <a:solidFill>
                  <a:schemeClr val="tx2"/>
                </a:solidFill>
              </a:rPr>
              <a:t>Last</a:t>
            </a:r>
            <a:r>
              <a:rPr lang="ro-RO" sz="3600" dirty="0">
                <a:solidFill>
                  <a:schemeClr val="tx2"/>
                </a:solidFill>
              </a:rPr>
              <a:t> In </a:t>
            </a:r>
            <a:r>
              <a:rPr lang="ro-RO" sz="3600" dirty="0" err="1">
                <a:solidFill>
                  <a:schemeClr val="tx2"/>
                </a:solidFill>
              </a:rPr>
              <a:t>First</a:t>
            </a:r>
            <a:r>
              <a:rPr lang="ro-RO" sz="3600" dirty="0">
                <a:solidFill>
                  <a:schemeClr val="tx2"/>
                </a:solidFill>
              </a:rPr>
              <a:t> Out</a:t>
            </a:r>
            <a:endParaRPr lang="en-US" sz="3600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D28AF42-BD65-4FAC-8983-C5DD5618A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797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err="1">
                <a:solidFill>
                  <a:schemeClr val="tx2"/>
                </a:solidFill>
              </a:rPr>
              <a:t>push</a:t>
            </a:r>
            <a:r>
              <a:rPr lang="ro-RO" sz="2400">
                <a:solidFill>
                  <a:schemeClr val="tx2"/>
                </a:solidFill>
              </a:rPr>
              <a:t>(                )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 dirty="0">
                <a:solidFill>
                  <a:schemeClr val="tx2"/>
                </a:solidFill>
              </a:rPr>
              <a:t>LIFO – </a:t>
            </a:r>
            <a:r>
              <a:rPr lang="ro-RO" sz="3600" dirty="0" err="1">
                <a:solidFill>
                  <a:schemeClr val="tx2"/>
                </a:solidFill>
              </a:rPr>
              <a:t>Last</a:t>
            </a:r>
            <a:r>
              <a:rPr lang="ro-RO" sz="3600" dirty="0">
                <a:solidFill>
                  <a:schemeClr val="tx2"/>
                </a:solidFill>
              </a:rPr>
              <a:t> In </a:t>
            </a:r>
            <a:r>
              <a:rPr lang="ro-RO" sz="3600" dirty="0" err="1">
                <a:solidFill>
                  <a:schemeClr val="tx2"/>
                </a:solidFill>
              </a:rPr>
              <a:t>First</a:t>
            </a:r>
            <a:r>
              <a:rPr lang="ro-RO" sz="3600" dirty="0">
                <a:solidFill>
                  <a:schemeClr val="tx2"/>
                </a:solidFill>
              </a:rPr>
              <a:t> Out</a:t>
            </a:r>
            <a:endParaRPr lang="en-US" sz="3600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0217F4D-C66A-45D0-A24D-52CB6EE5B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397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>
                <a:solidFill>
                  <a:schemeClr val="tx2"/>
                </a:solidFill>
              </a:rPr>
              <a:t>push</a:t>
            </a:r>
            <a:r>
              <a:rPr lang="ro-RO" sz="2400" dirty="0">
                <a:solidFill>
                  <a:schemeClr val="tx2"/>
                </a:solidFill>
              </a:rPr>
              <a:t>(                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 dirty="0">
                <a:solidFill>
                  <a:schemeClr val="tx2"/>
                </a:solidFill>
              </a:rPr>
              <a:t>LIFO – </a:t>
            </a:r>
            <a:r>
              <a:rPr lang="ro-RO" sz="3600" dirty="0" err="1">
                <a:solidFill>
                  <a:schemeClr val="tx2"/>
                </a:solidFill>
              </a:rPr>
              <a:t>Last</a:t>
            </a:r>
            <a:r>
              <a:rPr lang="ro-RO" sz="3600" dirty="0">
                <a:solidFill>
                  <a:schemeClr val="tx2"/>
                </a:solidFill>
              </a:rPr>
              <a:t> In </a:t>
            </a:r>
            <a:r>
              <a:rPr lang="ro-RO" sz="3600" dirty="0" err="1">
                <a:solidFill>
                  <a:schemeClr val="tx2"/>
                </a:solidFill>
              </a:rPr>
              <a:t>First</a:t>
            </a:r>
            <a:r>
              <a:rPr lang="ro-RO" sz="3600" dirty="0">
                <a:solidFill>
                  <a:schemeClr val="tx2"/>
                </a:solidFill>
              </a:rPr>
              <a:t> Out</a:t>
            </a:r>
            <a:endParaRPr lang="en-US" sz="3600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2D190B0-0965-4B48-B86A-E3D7896A6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030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>
                <a:solidFill>
                  <a:schemeClr val="tx2"/>
                </a:solidFill>
              </a:rPr>
              <a:t>push</a:t>
            </a:r>
            <a:r>
              <a:rPr lang="ro-RO" sz="2400" dirty="0">
                <a:solidFill>
                  <a:schemeClr val="tx2"/>
                </a:solidFill>
              </a:rPr>
              <a:t>(                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 dirty="0">
                <a:solidFill>
                  <a:schemeClr val="tx2"/>
                </a:solidFill>
              </a:rPr>
              <a:t>LIFO – </a:t>
            </a:r>
            <a:r>
              <a:rPr lang="ro-RO" sz="3600" dirty="0" err="1">
                <a:solidFill>
                  <a:schemeClr val="tx2"/>
                </a:solidFill>
              </a:rPr>
              <a:t>Last</a:t>
            </a:r>
            <a:r>
              <a:rPr lang="ro-RO" sz="3600" dirty="0">
                <a:solidFill>
                  <a:schemeClr val="tx2"/>
                </a:solidFill>
              </a:rPr>
              <a:t> In </a:t>
            </a:r>
            <a:r>
              <a:rPr lang="ro-RO" sz="3600" dirty="0" err="1">
                <a:solidFill>
                  <a:schemeClr val="tx2"/>
                </a:solidFill>
              </a:rPr>
              <a:t>First</a:t>
            </a:r>
            <a:r>
              <a:rPr lang="ro-RO" sz="3600" dirty="0">
                <a:solidFill>
                  <a:schemeClr val="tx2"/>
                </a:solidFill>
              </a:rPr>
              <a:t> Out</a:t>
            </a:r>
            <a:endParaRPr lang="en-US" sz="3600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F941039-47D4-4D4E-A1E7-39628D184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890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>
                <a:solidFill>
                  <a:schemeClr val="tx2"/>
                </a:solidFill>
              </a:rPr>
              <a:t>push</a:t>
            </a:r>
            <a:r>
              <a:rPr lang="ro-RO" sz="2400" dirty="0">
                <a:solidFill>
                  <a:schemeClr val="tx2"/>
                </a:solidFill>
              </a:rPr>
              <a:t>(                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>
                <a:solidFill>
                  <a:schemeClr val="tx2"/>
                </a:solidFill>
              </a:rPr>
              <a:t>LIFO – Last In First Out</a:t>
            </a:r>
            <a:endParaRPr lang="en-US" sz="3600">
              <a:solidFill>
                <a:schemeClr val="tx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8AE8D-2AF5-4A16-A1F9-0A30EF68CA6E}"/>
              </a:ext>
            </a:extLst>
          </p:cNvPr>
          <p:cNvSpPr/>
          <p:nvPr/>
        </p:nvSpPr>
        <p:spPr bwMode="auto">
          <a:xfrm>
            <a:off x="6382031" y="393391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AF5108A-3E3B-426F-8CB5-9537A3FB7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8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827905" y="3206135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pop()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>
                <a:solidFill>
                  <a:schemeClr val="tx2"/>
                </a:solidFill>
              </a:rPr>
              <a:t>LIFO – Last In First Out</a:t>
            </a:r>
            <a:endParaRPr lang="en-US" sz="3600">
              <a:solidFill>
                <a:schemeClr val="tx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6382030" y="34369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8AE8D-2AF5-4A16-A1F9-0A30EF68CA6E}"/>
              </a:ext>
            </a:extLst>
          </p:cNvPr>
          <p:cNvSpPr/>
          <p:nvPr/>
        </p:nvSpPr>
        <p:spPr bwMode="auto">
          <a:xfrm>
            <a:off x="6382031" y="393391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A725AF7-74C1-4A35-97E7-FF5F38774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156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E79A4E-3E46-4D52-B096-3F36E046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Liste</a:t>
            </a:r>
            <a:r>
              <a:rPr lang="en-US" dirty="0"/>
              <a:t> </a:t>
            </a:r>
            <a:r>
              <a:rPr lang="ro-RO" dirty="0"/>
              <a:t>înlănțuite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751AC-451A-4CAF-9272-A3C09A8E78D0}"/>
              </a:ext>
            </a:extLst>
          </p:cNvPr>
          <p:cNvSpPr/>
          <p:nvPr/>
        </p:nvSpPr>
        <p:spPr>
          <a:xfrm>
            <a:off x="434340" y="1580360"/>
            <a:ext cx="3977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element;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next;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F8B890-A712-4A59-9D97-9DDA186FB39E}"/>
              </a:ext>
            </a:extLst>
          </p:cNvPr>
          <p:cNvSpPr/>
          <p:nvPr/>
        </p:nvSpPr>
        <p:spPr>
          <a:xfrm>
            <a:off x="4317682" y="4368838"/>
            <a:ext cx="44176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element;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next;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240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3AE696-580C-4590-BE84-DA084ADF0CB7}"/>
              </a:ext>
            </a:extLst>
          </p:cNvPr>
          <p:cNvSpPr/>
          <p:nvPr/>
        </p:nvSpPr>
        <p:spPr bwMode="auto">
          <a:xfrm>
            <a:off x="6445978" y="1943519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0CA71E-2AAB-4751-AC41-40F0C308DE62}"/>
              </a:ext>
            </a:extLst>
          </p:cNvPr>
          <p:cNvSpPr/>
          <p:nvPr/>
        </p:nvSpPr>
        <p:spPr bwMode="auto">
          <a:xfrm>
            <a:off x="7769186" y="1943519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A36D77-1709-4627-949D-DC2F13D45DEB}"/>
              </a:ext>
            </a:extLst>
          </p:cNvPr>
          <p:cNvCxnSpPr/>
          <p:nvPr/>
        </p:nvCxnSpPr>
        <p:spPr bwMode="auto">
          <a:xfrm>
            <a:off x="7113000" y="2297029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0BE6A5-83AB-412C-BF4D-1E0E63CECAEE}"/>
              </a:ext>
            </a:extLst>
          </p:cNvPr>
          <p:cNvCxnSpPr>
            <a:cxnSpLocks/>
          </p:cNvCxnSpPr>
          <p:nvPr/>
        </p:nvCxnSpPr>
        <p:spPr bwMode="auto">
          <a:xfrm>
            <a:off x="8446228" y="2182260"/>
            <a:ext cx="757283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585CE3-CC55-494A-8528-AEBA1C04E68C}"/>
              </a:ext>
            </a:extLst>
          </p:cNvPr>
          <p:cNvSpPr/>
          <p:nvPr/>
        </p:nvSpPr>
        <p:spPr bwMode="auto">
          <a:xfrm>
            <a:off x="9235579" y="1943519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60E5A4-E888-41F9-A7AA-0A8B7827310F}"/>
              </a:ext>
            </a:extLst>
          </p:cNvPr>
          <p:cNvSpPr/>
          <p:nvPr/>
        </p:nvSpPr>
        <p:spPr bwMode="auto">
          <a:xfrm>
            <a:off x="10569623" y="1943519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570944-FEA8-4A5C-8B53-A77FE99C9FCE}"/>
              </a:ext>
            </a:extLst>
          </p:cNvPr>
          <p:cNvCxnSpPr/>
          <p:nvPr/>
        </p:nvCxnSpPr>
        <p:spPr bwMode="auto">
          <a:xfrm>
            <a:off x="9882870" y="2297029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22BD4BD-8259-42B8-96A4-E354A9681D68}"/>
              </a:ext>
            </a:extLst>
          </p:cNvPr>
          <p:cNvSpPr/>
          <p:nvPr/>
        </p:nvSpPr>
        <p:spPr bwMode="auto">
          <a:xfrm>
            <a:off x="5860190" y="2846489"/>
            <a:ext cx="250212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caractere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B6C5B-EC82-4074-9416-17590DAFA5CB}"/>
              </a:ext>
            </a:extLst>
          </p:cNvPr>
          <p:cNvSpPr/>
          <p:nvPr/>
        </p:nvSpPr>
        <p:spPr bwMode="auto">
          <a:xfrm>
            <a:off x="9203511" y="2874111"/>
            <a:ext cx="2502125" cy="477482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caractere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B40AAE1-1FEB-4EE3-9EE4-E8D14CD4C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872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827905" y="3206135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pop()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>
                <a:solidFill>
                  <a:schemeClr val="tx2"/>
                </a:solidFill>
              </a:rPr>
              <a:t>LIFO – Last In First Out</a:t>
            </a:r>
            <a:endParaRPr lang="en-US" sz="3600">
              <a:solidFill>
                <a:schemeClr val="tx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1602648" y="328775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8AE8D-2AF5-4A16-A1F9-0A30EF68CA6E}"/>
              </a:ext>
            </a:extLst>
          </p:cNvPr>
          <p:cNvSpPr/>
          <p:nvPr/>
        </p:nvSpPr>
        <p:spPr bwMode="auto">
          <a:xfrm>
            <a:off x="6382031" y="393391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419011C-6708-4EF4-B08C-0E988AAC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37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827905" y="3206135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pop()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>
                <a:solidFill>
                  <a:schemeClr val="tx2"/>
                </a:solidFill>
              </a:rPr>
              <a:t>LIFO – Last In First Out</a:t>
            </a:r>
            <a:endParaRPr lang="en-US" sz="3600">
              <a:solidFill>
                <a:schemeClr val="tx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1602648" y="328775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0587FE6-7B96-4D02-B653-7635CC9C3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534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>
                <a:solidFill>
                  <a:schemeClr val="tx2"/>
                </a:solidFill>
              </a:rPr>
              <a:t>LIFO – Last In First Out</a:t>
            </a:r>
            <a:endParaRPr lang="en-US" sz="3600">
              <a:solidFill>
                <a:schemeClr val="tx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1602648" y="328775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3F499-AA4A-416F-B180-1FBCF4E8A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13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>
                <a:solidFill>
                  <a:schemeClr val="tx2"/>
                </a:solidFill>
              </a:rPr>
              <a:t>LIFO – Last In First Out</a:t>
            </a:r>
            <a:endParaRPr lang="en-US" sz="3600">
              <a:solidFill>
                <a:schemeClr val="tx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A26CA-5080-42C1-9951-6BECF9A21DE2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>
                <a:solidFill>
                  <a:schemeClr val="tx2"/>
                </a:solidFill>
              </a:rPr>
              <a:t>push</a:t>
            </a:r>
            <a:r>
              <a:rPr lang="ro-RO" sz="2400" dirty="0">
                <a:solidFill>
                  <a:schemeClr val="tx2"/>
                </a:solidFill>
              </a:rPr>
              <a:t>(                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C396E-DE56-49F1-8F5F-BA8D0F942703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solidFill>
                  <a:schemeClr val="tx2"/>
                </a:solidFill>
                <a:latin typeface="Arial" charset="0"/>
              </a:rPr>
              <a:t>6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4A395-7527-4AA3-BC26-D5A368FD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0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>
                <a:solidFill>
                  <a:schemeClr val="tx2"/>
                </a:solidFill>
              </a:rPr>
              <a:t>LIFO – Last In First Out</a:t>
            </a:r>
            <a:endParaRPr lang="en-US" sz="3600">
              <a:solidFill>
                <a:schemeClr val="tx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6CF6D2-DEBA-4FE1-81D9-1AD270414216}"/>
              </a:ext>
            </a:extLst>
          </p:cNvPr>
          <p:cNvSpPr/>
          <p:nvPr/>
        </p:nvSpPr>
        <p:spPr bwMode="auto">
          <a:xfrm>
            <a:off x="6382032" y="443508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solidFill>
                  <a:schemeClr val="tx2"/>
                </a:solidFill>
                <a:latin typeface="Arial" charset="0"/>
              </a:rPr>
              <a:t>6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26F7E-1760-4AE5-A89E-A1D79805C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240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>
                <a:solidFill>
                  <a:schemeClr val="tx2"/>
                </a:solidFill>
              </a:rPr>
              <a:t>FIFO – First In First Out</a:t>
            </a:r>
            <a:endParaRPr lang="en-US" sz="360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08ED5B-446E-49EC-9363-8EE6759EC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015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>
                <a:solidFill>
                  <a:schemeClr val="tx2"/>
                </a:solidFill>
              </a:rPr>
              <a:t>FIFO – First In First Out</a:t>
            </a:r>
            <a:endParaRPr lang="en-US" sz="360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err="1">
                <a:solidFill>
                  <a:schemeClr val="tx2"/>
                </a:solidFill>
              </a:rPr>
              <a:t>push</a:t>
            </a:r>
            <a:r>
              <a:rPr lang="ro-RO" sz="2400">
                <a:solidFill>
                  <a:schemeClr val="tx2"/>
                </a:solidFill>
              </a:rPr>
              <a:t>(                )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6D991C-B629-4731-8A8F-B50EACD2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06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>
                <a:solidFill>
                  <a:schemeClr val="tx2"/>
                </a:solidFill>
              </a:rPr>
              <a:t>FIFO – First In First Out</a:t>
            </a:r>
            <a:endParaRPr lang="en-US" sz="360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>
                <a:solidFill>
                  <a:schemeClr val="tx2"/>
                </a:solidFill>
              </a:rPr>
              <a:t>push</a:t>
            </a:r>
            <a:r>
              <a:rPr lang="ro-RO" sz="2400" dirty="0">
                <a:solidFill>
                  <a:schemeClr val="tx2"/>
                </a:solidFill>
              </a:rPr>
              <a:t>(                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solidFill>
                  <a:schemeClr val="tx2"/>
                </a:solidFill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17AC0C3-5A74-420F-B672-177EDBD4C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18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>
                <a:solidFill>
                  <a:schemeClr val="tx2"/>
                </a:solidFill>
              </a:rPr>
              <a:t>FIFO – First In First Out</a:t>
            </a:r>
            <a:endParaRPr lang="en-US" sz="360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>
                <a:solidFill>
                  <a:schemeClr val="tx2"/>
                </a:solidFill>
              </a:rPr>
              <a:t>push</a:t>
            </a:r>
            <a:r>
              <a:rPr lang="ro-RO" sz="2400" dirty="0">
                <a:solidFill>
                  <a:schemeClr val="tx2"/>
                </a:solidFill>
              </a:rPr>
              <a:t>(                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solidFill>
                  <a:schemeClr val="tx2"/>
                </a:solidFill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solidFill>
                  <a:schemeClr val="tx2"/>
                </a:solidFill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BEA4516-14D6-4406-A871-1D8DCF395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77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>
                <a:solidFill>
                  <a:schemeClr val="tx2"/>
                </a:solidFill>
              </a:rPr>
              <a:t>FIFO – First In First Out</a:t>
            </a:r>
            <a:endParaRPr lang="en-US" sz="360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>
                <a:solidFill>
                  <a:schemeClr val="tx2"/>
                </a:solidFill>
              </a:rPr>
              <a:t>push</a:t>
            </a:r>
            <a:r>
              <a:rPr lang="ro-RO" sz="2400" dirty="0">
                <a:solidFill>
                  <a:schemeClr val="tx2"/>
                </a:solidFill>
              </a:rPr>
              <a:t>(                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solidFill>
                  <a:schemeClr val="tx2"/>
                </a:solidFill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solidFill>
                  <a:schemeClr val="tx2"/>
                </a:solidFill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solidFill>
                  <a:schemeClr val="tx2"/>
                </a:solidFill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BF8D6AB-C40E-4DE1-9B59-AADFE9D2C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06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41D3E5-C2D6-40EE-BC4F-A9B55891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Liste</a:t>
            </a:r>
            <a:r>
              <a:rPr lang="en-US" dirty="0"/>
              <a:t> </a:t>
            </a:r>
            <a:r>
              <a:rPr lang="ro-RO" dirty="0"/>
              <a:t>înlănțuite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795B7-A5EA-47A5-BA6A-95008EDC8810}"/>
              </a:ext>
            </a:extLst>
          </p:cNvPr>
          <p:cNvSpPr/>
          <p:nvPr/>
        </p:nvSpPr>
        <p:spPr bwMode="auto">
          <a:xfrm>
            <a:off x="2170220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DC4694-7BAE-4A55-862C-424F9030BE84}"/>
              </a:ext>
            </a:extLst>
          </p:cNvPr>
          <p:cNvSpPr/>
          <p:nvPr/>
        </p:nvSpPr>
        <p:spPr bwMode="auto">
          <a:xfrm>
            <a:off x="3504117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DB5279-C0DC-40D6-85B6-229A55D2101B}"/>
              </a:ext>
            </a:extLst>
          </p:cNvPr>
          <p:cNvCxnSpPr/>
          <p:nvPr/>
        </p:nvCxnSpPr>
        <p:spPr bwMode="auto">
          <a:xfrm>
            <a:off x="2837242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BE8E91-2CED-496D-9B00-05CAAF07F96F}"/>
              </a:ext>
            </a:extLst>
          </p:cNvPr>
          <p:cNvCxnSpPr>
            <a:cxnSpLocks/>
          </p:cNvCxnSpPr>
          <p:nvPr/>
        </p:nvCxnSpPr>
        <p:spPr bwMode="auto">
          <a:xfrm>
            <a:off x="4127607" y="2418227"/>
            <a:ext cx="80014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2879437-0AB3-4952-8166-C2AB0CEC8D87}"/>
              </a:ext>
            </a:extLst>
          </p:cNvPr>
          <p:cNvSpPr/>
          <p:nvPr/>
        </p:nvSpPr>
        <p:spPr bwMode="auto">
          <a:xfrm rot="5400000">
            <a:off x="1444470" y="4236488"/>
            <a:ext cx="27855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A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EE0502-5CEC-4AFF-8E65-48AFE57AC1C1}"/>
              </a:ext>
            </a:extLst>
          </p:cNvPr>
          <p:cNvSpPr/>
          <p:nvPr/>
        </p:nvSpPr>
        <p:spPr bwMode="auto">
          <a:xfrm>
            <a:off x="4991254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DAD735-4FBF-4423-8E51-E34FF3CF9163}"/>
              </a:ext>
            </a:extLst>
          </p:cNvPr>
          <p:cNvSpPr/>
          <p:nvPr/>
        </p:nvSpPr>
        <p:spPr bwMode="auto">
          <a:xfrm>
            <a:off x="6312772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99B666-A7F0-4E59-982B-EE4915C99588}"/>
              </a:ext>
            </a:extLst>
          </p:cNvPr>
          <p:cNvCxnSpPr/>
          <p:nvPr/>
        </p:nvCxnSpPr>
        <p:spPr bwMode="auto">
          <a:xfrm>
            <a:off x="5658276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4DB57B-9825-4ED6-9EDE-4DA1358F8791}"/>
              </a:ext>
            </a:extLst>
          </p:cNvPr>
          <p:cNvCxnSpPr>
            <a:cxnSpLocks/>
          </p:cNvCxnSpPr>
          <p:nvPr/>
        </p:nvCxnSpPr>
        <p:spPr bwMode="auto">
          <a:xfrm>
            <a:off x="6950817" y="2418227"/>
            <a:ext cx="79797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6D83434-7A38-4BFE-8CC1-2227D04A1926}"/>
              </a:ext>
            </a:extLst>
          </p:cNvPr>
          <p:cNvSpPr/>
          <p:nvPr/>
        </p:nvSpPr>
        <p:spPr bwMode="auto">
          <a:xfrm rot="5400000">
            <a:off x="4265503" y="423648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B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1E6EB8-F58B-4C4A-9BD0-7ECBAFB96621}"/>
              </a:ext>
            </a:extLst>
          </p:cNvPr>
          <p:cNvSpPr/>
          <p:nvPr/>
        </p:nvSpPr>
        <p:spPr bwMode="auto">
          <a:xfrm>
            <a:off x="7729103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947059-906E-45B5-A0EF-6FA292E27932}"/>
              </a:ext>
            </a:extLst>
          </p:cNvPr>
          <p:cNvSpPr/>
          <p:nvPr/>
        </p:nvSpPr>
        <p:spPr bwMode="auto">
          <a:xfrm>
            <a:off x="9063146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97937C-BF19-4700-9CD7-57EB0D730B5C}"/>
              </a:ext>
            </a:extLst>
          </p:cNvPr>
          <p:cNvCxnSpPr/>
          <p:nvPr/>
        </p:nvCxnSpPr>
        <p:spPr bwMode="auto">
          <a:xfrm>
            <a:off x="8396125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9B53F5-7D79-486D-9098-C34AE93D3C52}"/>
              </a:ext>
            </a:extLst>
          </p:cNvPr>
          <p:cNvCxnSpPr>
            <a:cxnSpLocks/>
          </p:cNvCxnSpPr>
          <p:nvPr/>
        </p:nvCxnSpPr>
        <p:spPr bwMode="auto">
          <a:xfrm>
            <a:off x="9730169" y="2418227"/>
            <a:ext cx="182635" cy="82087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3603870-65A9-4367-9C54-F0C70E8844E6}"/>
              </a:ext>
            </a:extLst>
          </p:cNvPr>
          <p:cNvSpPr/>
          <p:nvPr/>
        </p:nvSpPr>
        <p:spPr bwMode="auto">
          <a:xfrm rot="5400000">
            <a:off x="7003352" y="423648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C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7411E0-B916-4B1D-B592-67FE80742D2F}"/>
              </a:ext>
            </a:extLst>
          </p:cNvPr>
          <p:cNvSpPr/>
          <p:nvPr/>
        </p:nvSpPr>
        <p:spPr bwMode="auto">
          <a:xfrm>
            <a:off x="1741939" y="1291524"/>
            <a:ext cx="1425548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startLista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2F70CA-6232-4725-B979-5E6EA578BE9D}"/>
              </a:ext>
            </a:extLst>
          </p:cNvPr>
          <p:cNvCxnSpPr/>
          <p:nvPr/>
        </p:nvCxnSpPr>
        <p:spPr bwMode="auto">
          <a:xfrm>
            <a:off x="2170220" y="176900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C460A5-31FB-43DB-B68F-1E1D2B5C7EB5}"/>
              </a:ext>
            </a:extLst>
          </p:cNvPr>
          <p:cNvSpPr txBox="1"/>
          <p:nvPr/>
        </p:nvSpPr>
        <p:spPr>
          <a:xfrm>
            <a:off x="9542381" y="3239098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>
                <a:solidFill>
                  <a:schemeClr val="tx2"/>
                </a:solidFill>
              </a:rPr>
              <a:t>NULL</a:t>
            </a:r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A1E15977-8A1F-4D9A-BD74-38A13AC40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92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>
                <a:solidFill>
                  <a:schemeClr val="tx2"/>
                </a:solidFill>
              </a:rPr>
              <a:t>FIFO – First In First Out</a:t>
            </a:r>
            <a:endParaRPr lang="en-US" sz="360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>
                <a:solidFill>
                  <a:schemeClr val="tx2"/>
                </a:solidFill>
              </a:rPr>
              <a:t>push</a:t>
            </a:r>
            <a:r>
              <a:rPr lang="ro-RO" sz="2400" dirty="0">
                <a:solidFill>
                  <a:schemeClr val="tx2"/>
                </a:solidFill>
              </a:rPr>
              <a:t>(                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solidFill>
                  <a:schemeClr val="tx2"/>
                </a:solidFill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solidFill>
                  <a:schemeClr val="tx2"/>
                </a:solidFill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solidFill>
                  <a:schemeClr val="tx2"/>
                </a:solidFill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EAF8F-65FE-41BB-A280-6812101C27BE}"/>
              </a:ext>
            </a:extLst>
          </p:cNvPr>
          <p:cNvSpPr/>
          <p:nvPr/>
        </p:nvSpPr>
        <p:spPr bwMode="auto">
          <a:xfrm>
            <a:off x="6315572" y="386626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solidFill>
                  <a:schemeClr val="tx2"/>
                </a:solidFill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F48C481-B6BF-434E-A0BA-DF0194DEC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561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>
                <a:solidFill>
                  <a:schemeClr val="tx2"/>
                </a:solidFill>
              </a:rPr>
              <a:t>FIFO – First In First Out</a:t>
            </a:r>
            <a:endParaRPr lang="en-US" sz="360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pop()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solidFill>
                  <a:schemeClr val="tx2"/>
                </a:solidFill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solidFill>
                  <a:schemeClr val="tx2"/>
                </a:solidFill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EAF8F-65FE-41BB-A280-6812101C27BE}"/>
              </a:ext>
            </a:extLst>
          </p:cNvPr>
          <p:cNvSpPr/>
          <p:nvPr/>
        </p:nvSpPr>
        <p:spPr bwMode="auto">
          <a:xfrm>
            <a:off x="6315572" y="386626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solidFill>
                  <a:schemeClr val="tx2"/>
                </a:solidFill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BE9C8A-09B1-486D-ADEB-945971259709}"/>
              </a:ext>
            </a:extLst>
          </p:cNvPr>
          <p:cNvSpPr/>
          <p:nvPr/>
        </p:nvSpPr>
        <p:spPr bwMode="auto">
          <a:xfrm>
            <a:off x="6315571" y="334850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solidFill>
                  <a:schemeClr val="tx2"/>
                </a:solidFill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1B0F596-7A6A-4B0C-932A-4F3BE53F9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89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>
                <a:solidFill>
                  <a:schemeClr val="tx2"/>
                </a:solidFill>
              </a:rPr>
              <a:t>FIFO – First In First Out</a:t>
            </a:r>
            <a:endParaRPr lang="en-US" sz="360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pop()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EAF8F-65FE-41BB-A280-6812101C27BE}"/>
              </a:ext>
            </a:extLst>
          </p:cNvPr>
          <p:cNvSpPr/>
          <p:nvPr/>
        </p:nvSpPr>
        <p:spPr bwMode="auto">
          <a:xfrm>
            <a:off x="6315572" y="386626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1B1FFF-ACEF-4A07-830F-AA60EF69D409}"/>
              </a:ext>
            </a:extLst>
          </p:cNvPr>
          <p:cNvSpPr/>
          <p:nvPr/>
        </p:nvSpPr>
        <p:spPr bwMode="auto">
          <a:xfrm>
            <a:off x="54942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solidFill>
                  <a:schemeClr val="tx2"/>
                </a:solidFill>
                <a:latin typeface="Arial" charset="0"/>
              </a:rPr>
              <a:t>1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17AF496-2DA9-4240-9AC3-62D5E67BF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87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>
                <a:solidFill>
                  <a:schemeClr val="tx2"/>
                </a:solidFill>
              </a:rPr>
              <a:t>FIFO – First In First Out</a:t>
            </a:r>
            <a:endParaRPr lang="en-US" sz="360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pop()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1B1FFF-ACEF-4A07-830F-AA60EF69D409}"/>
              </a:ext>
            </a:extLst>
          </p:cNvPr>
          <p:cNvSpPr/>
          <p:nvPr/>
        </p:nvSpPr>
        <p:spPr bwMode="auto">
          <a:xfrm>
            <a:off x="54942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solidFill>
                  <a:schemeClr val="tx2"/>
                </a:solidFill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ACD249A-48B6-4F3E-82F3-7DE9E476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11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>
                <a:solidFill>
                  <a:schemeClr val="tx2"/>
                </a:solidFill>
              </a:rPr>
              <a:t>FIFO – First In First Out</a:t>
            </a:r>
            <a:endParaRPr lang="en-US" sz="360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1B1FFF-ACEF-4A07-830F-AA60EF69D409}"/>
              </a:ext>
            </a:extLst>
          </p:cNvPr>
          <p:cNvSpPr/>
          <p:nvPr/>
        </p:nvSpPr>
        <p:spPr bwMode="auto">
          <a:xfrm>
            <a:off x="54942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solidFill>
                  <a:schemeClr val="tx2"/>
                </a:solidFill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034B36-503D-442D-8549-C8702DA0E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295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>
                <a:solidFill>
                  <a:schemeClr val="tx2"/>
                </a:solidFill>
              </a:rPr>
              <a:t>FIFO – First In First Out</a:t>
            </a:r>
            <a:endParaRPr lang="en-US" sz="360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B522E-0E95-421C-9EB0-7BEB53C59435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>
                <a:solidFill>
                  <a:schemeClr val="tx2"/>
                </a:solidFill>
              </a:rPr>
              <a:t>push</a:t>
            </a:r>
            <a:r>
              <a:rPr lang="ro-RO" sz="2400" dirty="0">
                <a:solidFill>
                  <a:schemeClr val="tx2"/>
                </a:solidFill>
              </a:rPr>
              <a:t>(                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D3583A-1039-4312-BBF4-A4B794529147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solidFill>
                  <a:schemeClr val="tx2"/>
                </a:solidFill>
                <a:latin typeface="Arial" charset="0"/>
              </a:rPr>
              <a:t>6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4FB3-5BC4-41A1-ACD0-AAB075A01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431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>
                <a:solidFill>
                  <a:schemeClr val="tx2"/>
                </a:solidFill>
              </a:rPr>
              <a:t>FIFO – First In First Out</a:t>
            </a:r>
            <a:endParaRPr lang="en-US" sz="3600">
              <a:solidFill>
                <a:schemeClr val="tx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7EAB9-5C11-4486-8606-426E5A92F7A5}"/>
              </a:ext>
            </a:extLst>
          </p:cNvPr>
          <p:cNvSpPr/>
          <p:nvPr/>
        </p:nvSpPr>
        <p:spPr bwMode="auto">
          <a:xfrm>
            <a:off x="6315572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solidFill>
                  <a:schemeClr val="tx2"/>
                </a:solidFill>
                <a:latin typeface="Arial" charset="0"/>
              </a:rPr>
              <a:t>6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6E9EA1-D08D-45C7-97FD-83571D98C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86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E82385-9522-4B2B-A282-08EE07F6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Coad</a:t>
            </a:r>
            <a:r>
              <a:rPr lang="ro-RO" dirty="0"/>
              <a:t>ă de priorități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BF74D-D4B9-49DF-A0E3-4F9027D74A0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15DB0-1B44-47EB-B256-B4A2BAC59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037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486C47-6934-497E-9C98-45EBA460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9BA5B-FC19-4344-8B96-7A5FAB78532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96AFF-C80D-47EE-9F2E-BC8D1B865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0152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Inversarea unui șir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D8537-4CD6-4B8E-BC68-C18ADE8E2877}"/>
              </a:ext>
            </a:extLst>
          </p:cNvPr>
          <p:cNvSpPr txBox="1"/>
          <p:nvPr/>
        </p:nvSpPr>
        <p:spPr>
          <a:xfrm>
            <a:off x="2203011" y="1367073"/>
            <a:ext cx="1640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ABCDEF</a:t>
            </a:r>
            <a:endParaRPr lang="en-US" sz="2800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124E481-DA17-4935-BC2F-2596AC7C9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39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1B782F-7802-421B-98A0-A3954D01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Accesarea unui element din listă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90F63-E6A6-4AD7-9A94-F38C184805E7}"/>
              </a:ext>
            </a:extLst>
          </p:cNvPr>
          <p:cNvSpPr/>
          <p:nvPr/>
        </p:nvSpPr>
        <p:spPr>
          <a:xfrm>
            <a:off x="474453" y="1692160"/>
            <a:ext cx="1154716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3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3200" dirty="0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-&gt;next;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-&gt;next == </a:t>
            </a:r>
            <a:r>
              <a:rPr lang="en-US" sz="32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3D71B-AC95-4F1B-8749-9F6026218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3313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Inversarea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șir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D8537-4CD6-4B8E-BC68-C18ADE8E2877}"/>
              </a:ext>
            </a:extLst>
          </p:cNvPr>
          <p:cNvSpPr txBox="1"/>
          <p:nvPr/>
        </p:nvSpPr>
        <p:spPr>
          <a:xfrm>
            <a:off x="2203010" y="1367073"/>
            <a:ext cx="1401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BCDEF</a:t>
            </a:r>
            <a:endParaRPr lang="en-US" sz="2800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3FC8D2-39B8-4274-9325-2E1558CC67FE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>
                <a:solidFill>
                  <a:schemeClr val="tx2"/>
                </a:solidFill>
              </a:rPr>
              <a:t>push</a:t>
            </a:r>
            <a:r>
              <a:rPr lang="ro-RO" sz="2400" dirty="0">
                <a:solidFill>
                  <a:schemeClr val="tx2"/>
                </a:solidFill>
              </a:rPr>
              <a:t>(                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AB12B8-7CC5-42E1-A1E5-F1240EE9E1A0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A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AF79680-21F3-4352-A2DE-C434B131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489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Inversarea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șir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D8537-4CD6-4B8E-BC68-C18ADE8E2877}"/>
              </a:ext>
            </a:extLst>
          </p:cNvPr>
          <p:cNvSpPr txBox="1"/>
          <p:nvPr/>
        </p:nvSpPr>
        <p:spPr>
          <a:xfrm>
            <a:off x="2203010" y="1367073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CDEF</a:t>
            </a:r>
            <a:endParaRPr lang="en-US" sz="2800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3FC8D2-39B8-4274-9325-2E1558CC67FE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>
                <a:solidFill>
                  <a:schemeClr val="tx2"/>
                </a:solidFill>
              </a:rPr>
              <a:t>push</a:t>
            </a:r>
            <a:r>
              <a:rPr lang="ro-RO" sz="2400" dirty="0">
                <a:solidFill>
                  <a:schemeClr val="tx2"/>
                </a:solidFill>
              </a:rPr>
              <a:t>(                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AB12B8-7CC5-42E1-A1E5-F1240EE9E1A0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B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A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EE0A00-B464-4002-8EBF-0E24D6712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932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Inversarea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șir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D8537-4CD6-4B8E-BC68-C18ADE8E2877}"/>
              </a:ext>
            </a:extLst>
          </p:cNvPr>
          <p:cNvSpPr txBox="1"/>
          <p:nvPr/>
        </p:nvSpPr>
        <p:spPr>
          <a:xfrm>
            <a:off x="2203011" y="136707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DEF</a:t>
            </a:r>
            <a:endParaRPr lang="en-US" sz="2800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3FC8D2-39B8-4274-9325-2E1558CC67FE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>
                <a:solidFill>
                  <a:schemeClr val="tx2"/>
                </a:solidFill>
              </a:rPr>
              <a:t>push</a:t>
            </a:r>
            <a:r>
              <a:rPr lang="ro-RO" sz="2400" dirty="0">
                <a:solidFill>
                  <a:schemeClr val="tx2"/>
                </a:solidFill>
              </a:rPr>
              <a:t>(                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AB12B8-7CC5-42E1-A1E5-F1240EE9E1A0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C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A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B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BE6B633-2192-4FFF-8A9D-EE0561D6E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77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Inversarea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șir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D8537-4CD6-4B8E-BC68-C18ADE8E2877}"/>
              </a:ext>
            </a:extLst>
          </p:cNvPr>
          <p:cNvSpPr txBox="1"/>
          <p:nvPr/>
        </p:nvSpPr>
        <p:spPr>
          <a:xfrm>
            <a:off x="2203011" y="1367073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EF</a:t>
            </a:r>
            <a:endParaRPr lang="en-US" sz="2800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3FC8D2-39B8-4274-9325-2E1558CC67FE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>
                <a:solidFill>
                  <a:schemeClr val="tx2"/>
                </a:solidFill>
              </a:rPr>
              <a:t>push</a:t>
            </a:r>
            <a:r>
              <a:rPr lang="ro-RO" sz="2400" dirty="0">
                <a:solidFill>
                  <a:schemeClr val="tx2"/>
                </a:solidFill>
              </a:rPr>
              <a:t>(                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AB12B8-7CC5-42E1-A1E5-F1240EE9E1A0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D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A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B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EEFBB9-1614-4402-8025-B79E7FA2FA22}"/>
              </a:ext>
            </a:extLst>
          </p:cNvPr>
          <p:cNvSpPr/>
          <p:nvPr/>
        </p:nvSpPr>
        <p:spPr bwMode="auto">
          <a:xfrm>
            <a:off x="5647219" y="421798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C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9309051-F089-4AA9-8C25-2A789DF95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564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Inversarea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șir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D8537-4CD6-4B8E-BC68-C18ADE8E2877}"/>
              </a:ext>
            </a:extLst>
          </p:cNvPr>
          <p:cNvSpPr txBox="1"/>
          <p:nvPr/>
        </p:nvSpPr>
        <p:spPr>
          <a:xfrm>
            <a:off x="2203010" y="1367073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F</a:t>
            </a:r>
            <a:endParaRPr lang="en-US" sz="2800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3FC8D2-39B8-4274-9325-2E1558CC67FE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>
                <a:solidFill>
                  <a:schemeClr val="tx2"/>
                </a:solidFill>
              </a:rPr>
              <a:t>push</a:t>
            </a:r>
            <a:r>
              <a:rPr lang="ro-RO" sz="2400" dirty="0">
                <a:solidFill>
                  <a:schemeClr val="tx2"/>
                </a:solidFill>
              </a:rPr>
              <a:t>(                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AB12B8-7CC5-42E1-A1E5-F1240EE9E1A0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E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A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B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EEFBB9-1614-4402-8025-B79E7FA2FA22}"/>
              </a:ext>
            </a:extLst>
          </p:cNvPr>
          <p:cNvSpPr/>
          <p:nvPr/>
        </p:nvSpPr>
        <p:spPr bwMode="auto">
          <a:xfrm>
            <a:off x="5647219" y="421798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C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A5458-C6D2-475E-B774-1D56A9F5E7D2}"/>
              </a:ext>
            </a:extLst>
          </p:cNvPr>
          <p:cNvSpPr/>
          <p:nvPr/>
        </p:nvSpPr>
        <p:spPr bwMode="auto">
          <a:xfrm>
            <a:off x="5647219" y="369108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D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5B66DBC3-A797-4DE0-9626-9168C6EA9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8339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Inversarea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șir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3FC8D2-39B8-4274-9325-2E1558CC67FE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>
                <a:solidFill>
                  <a:schemeClr val="tx2"/>
                </a:solidFill>
              </a:rPr>
              <a:t>push</a:t>
            </a:r>
            <a:r>
              <a:rPr lang="ro-RO" sz="2400" dirty="0">
                <a:solidFill>
                  <a:schemeClr val="tx2"/>
                </a:solidFill>
              </a:rPr>
              <a:t>(                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AB12B8-7CC5-42E1-A1E5-F1240EE9E1A0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F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A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B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EEFBB9-1614-4402-8025-B79E7FA2FA22}"/>
              </a:ext>
            </a:extLst>
          </p:cNvPr>
          <p:cNvSpPr/>
          <p:nvPr/>
        </p:nvSpPr>
        <p:spPr bwMode="auto">
          <a:xfrm>
            <a:off x="5647219" y="421798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C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A5458-C6D2-475E-B774-1D56A9F5E7D2}"/>
              </a:ext>
            </a:extLst>
          </p:cNvPr>
          <p:cNvSpPr/>
          <p:nvPr/>
        </p:nvSpPr>
        <p:spPr bwMode="auto">
          <a:xfrm>
            <a:off x="5647219" y="369108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D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88F941-7F58-4CFA-84FD-F63708E97486}"/>
              </a:ext>
            </a:extLst>
          </p:cNvPr>
          <p:cNvSpPr/>
          <p:nvPr/>
        </p:nvSpPr>
        <p:spPr bwMode="auto">
          <a:xfrm>
            <a:off x="5646435" y="316691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E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8CF18F4C-99C2-4CE4-8810-96C4D7D7A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541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Inversarea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șir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A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B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EEFBB9-1614-4402-8025-B79E7FA2FA22}"/>
              </a:ext>
            </a:extLst>
          </p:cNvPr>
          <p:cNvSpPr/>
          <p:nvPr/>
        </p:nvSpPr>
        <p:spPr bwMode="auto">
          <a:xfrm>
            <a:off x="5647219" y="421798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C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A5458-C6D2-475E-B774-1D56A9F5E7D2}"/>
              </a:ext>
            </a:extLst>
          </p:cNvPr>
          <p:cNvSpPr/>
          <p:nvPr/>
        </p:nvSpPr>
        <p:spPr bwMode="auto">
          <a:xfrm>
            <a:off x="5647219" y="369108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D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88F941-7F58-4CFA-84FD-F63708E97486}"/>
              </a:ext>
            </a:extLst>
          </p:cNvPr>
          <p:cNvSpPr/>
          <p:nvPr/>
        </p:nvSpPr>
        <p:spPr bwMode="auto">
          <a:xfrm>
            <a:off x="5646435" y="316691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E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8E4483-EAA3-468F-B4CB-4EBDAB8F99A6}"/>
              </a:ext>
            </a:extLst>
          </p:cNvPr>
          <p:cNvSpPr/>
          <p:nvPr/>
        </p:nvSpPr>
        <p:spPr bwMode="auto">
          <a:xfrm>
            <a:off x="5632733" y="264274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F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5D86F1-3F70-4020-8911-D90A706AC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182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Inversarea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șir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A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B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EEFBB9-1614-4402-8025-B79E7FA2FA22}"/>
              </a:ext>
            </a:extLst>
          </p:cNvPr>
          <p:cNvSpPr/>
          <p:nvPr/>
        </p:nvSpPr>
        <p:spPr bwMode="auto">
          <a:xfrm>
            <a:off x="5647219" y="421798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C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A5458-C6D2-475E-B774-1D56A9F5E7D2}"/>
              </a:ext>
            </a:extLst>
          </p:cNvPr>
          <p:cNvSpPr/>
          <p:nvPr/>
        </p:nvSpPr>
        <p:spPr bwMode="auto">
          <a:xfrm>
            <a:off x="5647219" y="369108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D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88F941-7F58-4CFA-84FD-F63708E97486}"/>
              </a:ext>
            </a:extLst>
          </p:cNvPr>
          <p:cNvSpPr/>
          <p:nvPr/>
        </p:nvSpPr>
        <p:spPr bwMode="auto">
          <a:xfrm>
            <a:off x="5646435" y="316691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E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8E4483-EAA3-468F-B4CB-4EBDAB8F99A6}"/>
              </a:ext>
            </a:extLst>
          </p:cNvPr>
          <p:cNvSpPr/>
          <p:nvPr/>
        </p:nvSpPr>
        <p:spPr bwMode="auto">
          <a:xfrm>
            <a:off x="5632733" y="264274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F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CADFA-7F9E-4253-8797-080F271143D5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pop()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7C5FB1-7517-4598-ADE9-7EB2B90C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2399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Inversarea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șir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A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B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EEFBB9-1614-4402-8025-B79E7FA2FA22}"/>
              </a:ext>
            </a:extLst>
          </p:cNvPr>
          <p:cNvSpPr/>
          <p:nvPr/>
        </p:nvSpPr>
        <p:spPr bwMode="auto">
          <a:xfrm>
            <a:off x="5647219" y="421798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C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A5458-C6D2-475E-B774-1D56A9F5E7D2}"/>
              </a:ext>
            </a:extLst>
          </p:cNvPr>
          <p:cNvSpPr/>
          <p:nvPr/>
        </p:nvSpPr>
        <p:spPr bwMode="auto">
          <a:xfrm>
            <a:off x="5647219" y="369108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D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88F941-7F58-4CFA-84FD-F63708E97486}"/>
              </a:ext>
            </a:extLst>
          </p:cNvPr>
          <p:cNvSpPr/>
          <p:nvPr/>
        </p:nvSpPr>
        <p:spPr bwMode="auto">
          <a:xfrm>
            <a:off x="5646435" y="316691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E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CADFA-7F9E-4253-8797-080F271143D5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pop()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DBA49B-4E8E-4BDC-8771-6290E4C09C87}"/>
              </a:ext>
            </a:extLst>
          </p:cNvPr>
          <p:cNvSpPr/>
          <p:nvPr/>
        </p:nvSpPr>
        <p:spPr bwMode="auto">
          <a:xfrm>
            <a:off x="2218354" y="32388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F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3ED005-343E-4B84-921B-10CC0A07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918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Inversarea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șir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A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B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EEFBB9-1614-4402-8025-B79E7FA2FA22}"/>
              </a:ext>
            </a:extLst>
          </p:cNvPr>
          <p:cNvSpPr/>
          <p:nvPr/>
        </p:nvSpPr>
        <p:spPr bwMode="auto">
          <a:xfrm>
            <a:off x="5647219" y="421798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C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A5458-C6D2-475E-B774-1D56A9F5E7D2}"/>
              </a:ext>
            </a:extLst>
          </p:cNvPr>
          <p:cNvSpPr/>
          <p:nvPr/>
        </p:nvSpPr>
        <p:spPr bwMode="auto">
          <a:xfrm>
            <a:off x="5647219" y="369108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D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CADFA-7F9E-4253-8797-080F271143D5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pop()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DBA49B-4E8E-4BDC-8771-6290E4C09C87}"/>
              </a:ext>
            </a:extLst>
          </p:cNvPr>
          <p:cNvSpPr/>
          <p:nvPr/>
        </p:nvSpPr>
        <p:spPr bwMode="auto">
          <a:xfrm>
            <a:off x="2218354" y="32388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E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F69831-3AAA-4CD1-843B-6EBDBAF5D975}"/>
              </a:ext>
            </a:extLst>
          </p:cNvPr>
          <p:cNvSpPr txBox="1"/>
          <p:nvPr/>
        </p:nvSpPr>
        <p:spPr>
          <a:xfrm>
            <a:off x="2584737" y="5885305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 F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6BD26E-2510-4B8E-AE78-B17890EC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3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8EF045-D381-4564-BB13-D65ABA3C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Inserare element început de listă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065032-AE84-4E43-9D6A-E565F6E4FC56}"/>
              </a:ext>
            </a:extLst>
          </p:cNvPr>
          <p:cNvSpPr/>
          <p:nvPr/>
        </p:nvSpPr>
        <p:spPr>
          <a:xfrm>
            <a:off x="323161" y="1844342"/>
            <a:ext cx="1154567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insertNodeHeadOfList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node = 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(node == </a:t>
            </a:r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"ERROR: CAN NOT ALLOCATE RAM\n"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node-&gt;next = 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node-&gt;element =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node;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EFB80F-1959-4418-A7D5-C92687528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2946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Inversarea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șir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A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B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EEFBB9-1614-4402-8025-B79E7FA2FA22}"/>
              </a:ext>
            </a:extLst>
          </p:cNvPr>
          <p:cNvSpPr/>
          <p:nvPr/>
        </p:nvSpPr>
        <p:spPr bwMode="auto">
          <a:xfrm>
            <a:off x="5647219" y="421798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C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CADFA-7F9E-4253-8797-080F271143D5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pop()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DBA49B-4E8E-4BDC-8771-6290E4C09C87}"/>
              </a:ext>
            </a:extLst>
          </p:cNvPr>
          <p:cNvSpPr/>
          <p:nvPr/>
        </p:nvSpPr>
        <p:spPr bwMode="auto">
          <a:xfrm>
            <a:off x="2218354" y="32388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D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F69831-3AAA-4CD1-843B-6EBDBAF5D975}"/>
              </a:ext>
            </a:extLst>
          </p:cNvPr>
          <p:cNvSpPr txBox="1"/>
          <p:nvPr/>
        </p:nvSpPr>
        <p:spPr>
          <a:xfrm>
            <a:off x="2584737" y="5885305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 FE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527053-FA92-4C6A-ACC7-0B5313A4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4081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Inversarea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șir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A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B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CADFA-7F9E-4253-8797-080F271143D5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pop()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DBA49B-4E8E-4BDC-8771-6290E4C09C87}"/>
              </a:ext>
            </a:extLst>
          </p:cNvPr>
          <p:cNvSpPr/>
          <p:nvPr/>
        </p:nvSpPr>
        <p:spPr bwMode="auto">
          <a:xfrm>
            <a:off x="2218354" y="32388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C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F69831-3AAA-4CD1-843B-6EBDBAF5D975}"/>
              </a:ext>
            </a:extLst>
          </p:cNvPr>
          <p:cNvSpPr txBox="1"/>
          <p:nvPr/>
        </p:nvSpPr>
        <p:spPr>
          <a:xfrm>
            <a:off x="2584738" y="5885305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 FED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28A022-8F65-4559-9185-343DD4FFC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879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Inversarea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șir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A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CADFA-7F9E-4253-8797-080F271143D5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pop()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DBA49B-4E8E-4BDC-8771-6290E4C09C87}"/>
              </a:ext>
            </a:extLst>
          </p:cNvPr>
          <p:cNvSpPr/>
          <p:nvPr/>
        </p:nvSpPr>
        <p:spPr bwMode="auto">
          <a:xfrm>
            <a:off x="2218354" y="32388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B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F69831-3AAA-4CD1-843B-6EBDBAF5D975}"/>
              </a:ext>
            </a:extLst>
          </p:cNvPr>
          <p:cNvSpPr txBox="1"/>
          <p:nvPr/>
        </p:nvSpPr>
        <p:spPr>
          <a:xfrm>
            <a:off x="2584738" y="5885305"/>
            <a:ext cx="215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 FEDC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B7849B-34A6-4F1F-A750-8048C4572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560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Inversarea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șir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FDBA49B-4E8E-4BDC-8771-6290E4C09C87}"/>
              </a:ext>
            </a:extLst>
          </p:cNvPr>
          <p:cNvSpPr/>
          <p:nvPr/>
        </p:nvSpPr>
        <p:spPr bwMode="auto">
          <a:xfrm>
            <a:off x="2218354" y="32388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solidFill>
                  <a:schemeClr val="tx2"/>
                </a:solidFill>
                <a:latin typeface="Arial" charset="0"/>
              </a:rPr>
              <a:t>A</a:t>
            </a:r>
            <a:endParaRPr lang="en-US" sz="20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F69831-3AAA-4CD1-843B-6EBDBAF5D975}"/>
              </a:ext>
            </a:extLst>
          </p:cNvPr>
          <p:cNvSpPr txBox="1"/>
          <p:nvPr/>
        </p:nvSpPr>
        <p:spPr>
          <a:xfrm>
            <a:off x="2584738" y="5885305"/>
            <a:ext cx="2356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 FEDCB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AB1E99-8836-49AE-BCA6-5D82B37EA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584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Inversarea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șir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F69831-3AAA-4CD1-843B-6EBDBAF5D975}"/>
              </a:ext>
            </a:extLst>
          </p:cNvPr>
          <p:cNvSpPr txBox="1"/>
          <p:nvPr/>
        </p:nvSpPr>
        <p:spPr>
          <a:xfrm>
            <a:off x="2584737" y="5885305"/>
            <a:ext cx="2561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Afișare: FEDCBA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FB75B5-532D-4F07-B43D-E8EB82AA0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560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4F9F-8268-4FB3-9798-BDE09DC2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4C8DA-CA46-4AC8-A164-B76EC53B232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83232" y="1302920"/>
            <a:ext cx="6170937" cy="50911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[(1+2)-3*(2+1)]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{[()]}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[(()]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[)(]</a:t>
            </a:r>
            <a:endParaRPr lang="ro-RO" sz="3200" dirty="0">
              <a:solidFill>
                <a:schemeClr val="tx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[(1+)*2(3)]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{1+2+3+[2*3]*(1+2)}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{1+2+3+[2*3*(1+2])}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solidFill>
                  <a:schemeClr val="tx2"/>
                </a:solidFill>
              </a:rPr>
              <a:t>{1+2+3+[2*3]*(1+2)))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2"/>
                </a:solidFill>
              </a:rPr>
              <a:t>Care </a:t>
            </a:r>
            <a:r>
              <a:rPr lang="en-US" sz="3200" dirty="0" err="1">
                <a:solidFill>
                  <a:schemeClr val="tx2"/>
                </a:solidFill>
              </a:rPr>
              <a:t>expresii</a:t>
            </a:r>
            <a:r>
              <a:rPr lang="en-US" sz="3200" dirty="0">
                <a:solidFill>
                  <a:schemeClr val="tx2"/>
                </a:solidFill>
              </a:rPr>
              <a:t> sunt </a:t>
            </a:r>
            <a:r>
              <a:rPr lang="en-US" sz="3200" dirty="0" err="1">
                <a:solidFill>
                  <a:schemeClr val="tx2"/>
                </a:solidFill>
              </a:rPr>
              <a:t>corecte</a:t>
            </a:r>
            <a:r>
              <a:rPr lang="en-US" sz="3200" dirty="0">
                <a:solidFill>
                  <a:schemeClr val="tx2"/>
                </a:solidFill>
              </a:rPr>
              <a:t>?</a:t>
            </a:r>
          </a:p>
          <a:p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9AF95-8C91-4973-9488-6D4407D48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297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4F9F-8268-4FB3-9798-BDE09DC2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unui expresii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4C8DA-CA46-4AC8-A164-B76EC53B232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4453" y="1195804"/>
            <a:ext cx="11438625" cy="4981159"/>
          </a:xfrm>
        </p:spPr>
        <p:txBody>
          <a:bodyPr/>
          <a:lstStyle/>
          <a:p>
            <a:pPr marL="0" indent="0">
              <a:buNone/>
            </a:pPr>
            <a:r>
              <a:rPr lang="ro-RO" dirty="0">
                <a:solidFill>
                  <a:schemeClr val="tx2"/>
                </a:solidFill>
              </a:rPr>
              <a:t>Parcurgem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ro-RO" dirty="0">
                <a:solidFill>
                  <a:schemeClr val="tx2"/>
                </a:solidFill>
              </a:rPr>
              <a:t>șirul de caractere</a:t>
            </a:r>
            <a:endParaRPr lang="en-US" dirty="0">
              <a:solidFill>
                <a:schemeClr val="tx2"/>
              </a:solidFill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ro-RO" dirty="0">
                <a:solidFill>
                  <a:schemeClr val="tx2"/>
                </a:solidFill>
              </a:rPr>
              <a:t>Ignorăm orice caracter cu excepția </a:t>
            </a:r>
            <a:r>
              <a:rPr lang="en-US" dirty="0">
                <a:solidFill>
                  <a:schemeClr val="tx2"/>
                </a:solidFill>
              </a:rPr>
              <a:t>[ ] ( ) { }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ro-RO" dirty="0">
                <a:solidFill>
                  <a:schemeClr val="tx2"/>
                </a:solidFill>
              </a:rPr>
              <a:t>Pentru caracterele ( </a:t>
            </a:r>
            <a:r>
              <a:rPr lang="en-US" dirty="0">
                <a:solidFill>
                  <a:schemeClr val="tx2"/>
                </a:solidFill>
              </a:rPr>
              <a:t>[ {</a:t>
            </a:r>
            <a:r>
              <a:rPr lang="ro-RO" dirty="0">
                <a:solidFill>
                  <a:schemeClr val="tx2"/>
                </a:solidFill>
              </a:rPr>
              <a:t> adăugăm pe acestea pe stivă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ro-RO" dirty="0">
                <a:solidFill>
                  <a:schemeClr val="tx2"/>
                </a:solidFill>
              </a:rPr>
              <a:t>Pentru caracterele ) </a:t>
            </a:r>
            <a:r>
              <a:rPr lang="en-US" dirty="0">
                <a:solidFill>
                  <a:schemeClr val="tx2"/>
                </a:solidFill>
              </a:rPr>
              <a:t>] } </a:t>
            </a:r>
            <a:r>
              <a:rPr lang="ro-RO" dirty="0">
                <a:solidFill>
                  <a:schemeClr val="tx2"/>
                </a:solidFill>
              </a:rPr>
              <a:t>scoatem capul stivei și verificăm dacă se potrivește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o-RO" dirty="0">
                <a:solidFill>
                  <a:schemeClr val="tx2"/>
                </a:solidFill>
              </a:rPr>
              <a:t>Dacă nu avem ce scoate expresia este greșită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o-RO" dirty="0">
                <a:solidFill>
                  <a:schemeClr val="tx2"/>
                </a:solidFill>
              </a:rPr>
              <a:t>Dacă nu expresia este greșită</a:t>
            </a:r>
          </a:p>
          <a:p>
            <a:pPr lvl="1"/>
            <a:endParaRPr lang="ro-RO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ro-RO" dirty="0">
                <a:solidFill>
                  <a:schemeClr val="tx2"/>
                </a:solidFill>
              </a:rPr>
              <a:t>Când terminăm șirul știm că expresia este corectă</a:t>
            </a:r>
          </a:p>
          <a:p>
            <a:pPr marL="361950" lvl="1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74EB6-0231-4B2D-835A-C38C2F0E6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238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35541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[(1+2)-3*(2+1)]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A5E73-3E30-49E1-BA09-B945B9210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471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F446E44-4FFF-49E3-B47C-57317B153BDF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>
                <a:solidFill>
                  <a:schemeClr val="tx2"/>
                </a:solidFill>
              </a:rPr>
              <a:t>push</a:t>
            </a:r>
            <a:r>
              <a:rPr lang="ro-RO" sz="2400" dirty="0">
                <a:solidFill>
                  <a:schemeClr val="tx2"/>
                </a:solidFill>
              </a:rPr>
              <a:t>(                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F300C91-F8C3-4796-ADBE-A382358DB54D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[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6" y="1191558"/>
            <a:ext cx="34115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(1+2)-3*(2+1)]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38BF4F-E5AD-4ABE-BF6E-1AD9CCC52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344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F446E44-4FFF-49E3-B47C-57317B153BDF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>
                <a:solidFill>
                  <a:schemeClr val="tx2"/>
                </a:solidFill>
              </a:rPr>
              <a:t>push</a:t>
            </a:r>
            <a:r>
              <a:rPr lang="ro-RO" sz="2400" dirty="0">
                <a:solidFill>
                  <a:schemeClr val="tx2"/>
                </a:solidFill>
              </a:rPr>
              <a:t>(                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F300C91-F8C3-4796-ADBE-A382358DB54D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(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3239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1+2)-3*(2+1)]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C86AFD-662E-429C-8140-1BABB7E33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026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12950-664C-43A3-A719-24AF6A6B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Inserare element în listă la o poziție dată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41CACB-153D-42BE-B874-152339364116}"/>
              </a:ext>
            </a:extLst>
          </p:cNvPr>
          <p:cNvSpPr/>
          <p:nvPr/>
        </p:nvSpPr>
        <p:spPr>
          <a:xfrm>
            <a:off x="920233" y="1171627"/>
            <a:ext cx="11611777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insertNodeInList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insertNodeHeadOfList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node = (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(node == 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"ERROR: CAN NOT ALLOCATE RAM\n"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aux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node-&gt;next = aux-&gt;next;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node-&gt;element =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aux-&gt;next = node;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A826A-1F43-4BB2-B9F4-C6771260A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6583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F300C91-F8C3-4796-ADBE-A382358DB54D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(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3239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1</a:t>
            </a:r>
            <a:r>
              <a:rPr lang="en-US" sz="4000" dirty="0">
                <a:solidFill>
                  <a:schemeClr val="tx2"/>
                </a:solidFill>
              </a:rPr>
              <a:t>+2)-3*(2+1)]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199890-55FF-40FC-BC89-872E27B9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9288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F300C91-F8C3-4796-ADBE-A382358DB54D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(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6" y="1191558"/>
            <a:ext cx="29546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+2)-3*(2+1)]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6FFE3-3F92-4D4D-8408-009CDA4DE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6569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F300C91-F8C3-4796-ADBE-A382358DB54D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(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26548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2)-3*(2+1)]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126BC-0CA9-4632-A1E1-FE52FA2D6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945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F300C91-F8C3-4796-ADBE-A382358DB54D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(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6" y="1191558"/>
            <a:ext cx="23695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)-3*(2+1)]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EC6D4-EB87-4D9F-8DF1-41236D8C1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9366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F300C91-F8C3-4796-ADBE-A382358DB54D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(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21980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-3*(2+1)]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[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814907-E61D-48C8-BB5E-7C5E4095E58E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>
                <a:solidFill>
                  <a:schemeClr val="tx2"/>
                </a:solidFill>
              </a:rPr>
              <a:t>pop()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628F61-44ED-4DA7-8C81-129ECBFE6536}"/>
              </a:ext>
            </a:extLst>
          </p:cNvPr>
          <p:cNvSpPr/>
          <p:nvPr/>
        </p:nvSpPr>
        <p:spPr>
          <a:xfrm>
            <a:off x="3612529" y="3641148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078C733-58BD-4F32-B32A-42A8F17ED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9212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F300C91-F8C3-4796-ADBE-A382358DB54D}"/>
              </a:ext>
            </a:extLst>
          </p:cNvPr>
          <p:cNvSpPr/>
          <p:nvPr/>
        </p:nvSpPr>
        <p:spPr bwMode="auto">
          <a:xfrm>
            <a:off x="2218353" y="327311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(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21980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-3*(2+1)]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[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814907-E61D-48C8-BB5E-7C5E4095E58E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>
                <a:solidFill>
                  <a:schemeClr val="tx2"/>
                </a:solidFill>
              </a:rPr>
              <a:t>pop()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628F61-44ED-4DA7-8C81-129ECBFE6536}"/>
              </a:ext>
            </a:extLst>
          </p:cNvPr>
          <p:cNvSpPr/>
          <p:nvPr/>
        </p:nvSpPr>
        <p:spPr>
          <a:xfrm>
            <a:off x="3612529" y="3641148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C0E4BD8-E09C-4215-8812-4688E8AA4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13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6" y="1191558"/>
            <a:ext cx="20265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3*(2+1)]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7836C-7B7D-4DE4-A446-216BAFB06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517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17411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*(2+1)]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2619F-6658-4827-ABCF-27922B1A8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9718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15408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8E048-5A12-4518-BFA5-CF33D4FA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070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13692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[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9DC8-B52E-4637-9871-F0BAE9262FC0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>
                <a:solidFill>
                  <a:schemeClr val="tx2"/>
                </a:solidFill>
              </a:rPr>
              <a:t>push</a:t>
            </a:r>
            <a:r>
              <a:rPr lang="ro-RO" sz="2400" dirty="0">
                <a:solidFill>
                  <a:schemeClr val="tx2"/>
                </a:solidFill>
              </a:rPr>
              <a:t>(                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1FF654-57CB-4E22-914A-DB50E4B4A3C2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(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D5293A-B0BF-4A3C-AC2F-6DB949D7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46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104B1D-2C72-4725-9C78-1400672E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Ștergere element început de listă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B84F2E-B427-4A1F-94EA-1109C5C9BC97}"/>
              </a:ext>
            </a:extLst>
          </p:cNvPr>
          <p:cNvSpPr/>
          <p:nvPr/>
        </p:nvSpPr>
        <p:spPr>
          <a:xfrm>
            <a:off x="298924" y="1605402"/>
            <a:ext cx="1159415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removeNodeHeadOfList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// free((*</a:t>
            </a:r>
            <a:r>
              <a:rPr lang="en-US" sz="3200" dirty="0" err="1">
                <a:solidFill>
                  <a:srgbClr val="00800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)-&gt;element);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32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 aux = (*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(*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)-&gt;next;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free(aux);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3FEFE-4FDD-4380-AE16-30ECC0115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043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13692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[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18FABE-765A-44B6-B0DF-E7D131D76774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(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882D5-D9FE-4A64-851D-C1690F2D8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471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6" y="1191558"/>
            <a:ext cx="10839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[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18FABE-765A-44B6-B0DF-E7D131D76774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(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C5185-F920-411C-862E-35C092287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445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6" y="1191558"/>
            <a:ext cx="7841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[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18FABE-765A-44B6-B0DF-E7D131D76774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(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448E6-4CF2-4DC9-B7AF-3AB00E7B2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5448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6" y="1191558"/>
            <a:ext cx="4988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[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18FABE-765A-44B6-B0DF-E7D131D76774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(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9A631-16DB-418A-8BA7-45826BFF7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1468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3273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[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18FABE-765A-44B6-B0DF-E7D131D76774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(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1BCD3-616D-4CE8-AD46-4FBE8FA6D44E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>
                <a:solidFill>
                  <a:schemeClr val="tx2"/>
                </a:solidFill>
              </a:rPr>
              <a:t>pop()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E89545-2743-4CF6-A567-D5F15DA3F1E9}"/>
              </a:ext>
            </a:extLst>
          </p:cNvPr>
          <p:cNvSpPr/>
          <p:nvPr/>
        </p:nvSpPr>
        <p:spPr>
          <a:xfrm>
            <a:off x="3612529" y="3641148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54889-7A48-4A5F-99A7-437CB89B4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4674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3273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[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148343-9CF7-4D8E-ABE4-E3D3AB9FD4EE}"/>
              </a:ext>
            </a:extLst>
          </p:cNvPr>
          <p:cNvSpPr/>
          <p:nvPr/>
        </p:nvSpPr>
        <p:spPr bwMode="auto">
          <a:xfrm>
            <a:off x="2218353" y="327311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(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28878A-EF06-497D-B112-B4DA6B0B23F7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>
                <a:solidFill>
                  <a:schemeClr val="tx2"/>
                </a:solidFill>
              </a:rPr>
              <a:t>pop()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B809F4-76CE-4E81-87FD-55B720B87BBE}"/>
              </a:ext>
            </a:extLst>
          </p:cNvPr>
          <p:cNvSpPr/>
          <p:nvPr/>
        </p:nvSpPr>
        <p:spPr>
          <a:xfrm>
            <a:off x="3612529" y="3641148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73843-A090-47DE-B3A9-30FF13171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0250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[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A79A23-6E4B-4493-BD28-7FFFCD0CB173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>
                <a:solidFill>
                  <a:schemeClr val="tx2"/>
                </a:solidFill>
              </a:rPr>
              <a:t>pop()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BFC92-97A4-4089-A8CE-3DB083056708}"/>
              </a:ext>
            </a:extLst>
          </p:cNvPr>
          <p:cNvSpPr/>
          <p:nvPr/>
        </p:nvSpPr>
        <p:spPr>
          <a:xfrm>
            <a:off x="3612529" y="3641148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44874-0666-4692-9EDA-A380E67F8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795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462D46-31EC-4D92-9E69-CB5643C02591}"/>
              </a:ext>
            </a:extLst>
          </p:cNvPr>
          <p:cNvSpPr/>
          <p:nvPr/>
        </p:nvSpPr>
        <p:spPr bwMode="auto">
          <a:xfrm>
            <a:off x="2218353" y="327311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[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342590-FCC5-48DA-8F70-47C8C591B65E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pop()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86298E-331E-461B-8BCB-D1A48643CBAD}"/>
              </a:ext>
            </a:extLst>
          </p:cNvPr>
          <p:cNvSpPr/>
          <p:nvPr/>
        </p:nvSpPr>
        <p:spPr>
          <a:xfrm>
            <a:off x="3612529" y="3641148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E1FB6-95C6-4146-B886-21102D8A4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369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88CC005-B359-4B49-9976-A17221C6328D}"/>
              </a:ext>
            </a:extLst>
          </p:cNvPr>
          <p:cNvSpPr/>
          <p:nvPr/>
        </p:nvSpPr>
        <p:spPr>
          <a:xfrm>
            <a:off x="2088212" y="1308754"/>
            <a:ext cx="58642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dirty="0">
                <a:solidFill>
                  <a:srgbClr val="000000"/>
                </a:solidFill>
              </a:rPr>
              <a:t>[(1+2)-3*(2+1)]</a:t>
            </a:r>
            <a:r>
              <a:rPr lang="ro-RO" sz="4000" dirty="0">
                <a:solidFill>
                  <a:srgbClr val="000000"/>
                </a:solidFill>
              </a:rPr>
              <a:t>    </a:t>
            </a:r>
            <a:r>
              <a:rPr lang="en-US" sz="2800" b="1" dirty="0" err="1">
                <a:solidFill>
                  <a:srgbClr val="00B050"/>
                </a:solidFill>
              </a:rPr>
              <a:t>Corect</a:t>
            </a:r>
            <a:r>
              <a:rPr lang="ro-RO" sz="2800" b="1" dirty="0">
                <a:solidFill>
                  <a:srgbClr val="00B050"/>
                </a:solidFill>
              </a:rPr>
              <a:t>ă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E0B75-72D0-4239-A61D-46FD1CB8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999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88CC005-B359-4B49-9976-A17221C6328D}"/>
              </a:ext>
            </a:extLst>
          </p:cNvPr>
          <p:cNvSpPr/>
          <p:nvPr/>
        </p:nvSpPr>
        <p:spPr>
          <a:xfrm>
            <a:off x="2088212" y="1308754"/>
            <a:ext cx="58642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[)(]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AEB53-5DDE-43EC-B146-4AC38B5C1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64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D5E0D5-C27E-41EC-9C8E-DF59A59A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Ștergere element din listă de la o poziție dată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A4577E-4402-48A9-9145-4027269335A7}"/>
              </a:ext>
            </a:extLst>
          </p:cNvPr>
          <p:cNvSpPr/>
          <p:nvPr/>
        </p:nvSpPr>
        <p:spPr>
          <a:xfrm>
            <a:off x="1043659" y="1371682"/>
            <a:ext cx="1114834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removeNodeFromList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removeNodeHeadOfList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aux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-1);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(aux-&gt;next != </a:t>
            </a:r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ro-RO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2400" dirty="0">
                <a:solidFill>
                  <a:srgbClr val="2B91AF"/>
                </a:solidFill>
                <a:latin typeface="Consolas" panose="020B0609020204030204" pitchFamily="49" charset="0"/>
              </a:rPr>
              <a:t>	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aux1 = aux-&gt;next;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aux-&gt;next = aux-&gt;next-&gt;next;</a:t>
            </a:r>
            <a:endParaRPr lang="ro-RO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2400" dirty="0">
                <a:solidFill>
                  <a:srgbClr val="008000"/>
                </a:solidFill>
                <a:latin typeface="Consolas" panose="020B0609020204030204" pitchFamily="49" charset="0"/>
              </a:rPr>
              <a:t>	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free(</a:t>
            </a:r>
            <a:r>
              <a:rPr lang="ro-RO" sz="2400" dirty="0">
                <a:solidFill>
                  <a:srgbClr val="008000"/>
                </a:solidFill>
                <a:latin typeface="Consolas" panose="020B0609020204030204" pitchFamily="49" charset="0"/>
              </a:rPr>
              <a:t>aux1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-&gt;element);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free(aux1);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97864-F567-4E55-9372-6F7902C8F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480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88CC005-B359-4B49-9976-A17221C6328D}"/>
              </a:ext>
            </a:extLst>
          </p:cNvPr>
          <p:cNvSpPr/>
          <p:nvPr/>
        </p:nvSpPr>
        <p:spPr>
          <a:xfrm>
            <a:off x="2088212" y="1308754"/>
            <a:ext cx="58642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)(]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EFEA9-20CB-4ABC-896F-43129035E847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>
                <a:solidFill>
                  <a:schemeClr val="tx2"/>
                </a:solidFill>
              </a:rPr>
              <a:t>push</a:t>
            </a:r>
            <a:r>
              <a:rPr lang="ro-RO" sz="2400" dirty="0">
                <a:solidFill>
                  <a:schemeClr val="tx2"/>
                </a:solidFill>
              </a:rPr>
              <a:t>(                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39A0B-9285-4273-90DB-1F4B7E7334AF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9A75F-7D01-4DB7-81B7-2FC00B1E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8685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88CC005-B359-4B49-9976-A17221C6328D}"/>
              </a:ext>
            </a:extLst>
          </p:cNvPr>
          <p:cNvSpPr/>
          <p:nvPr/>
        </p:nvSpPr>
        <p:spPr>
          <a:xfrm>
            <a:off x="2088212" y="1308754"/>
            <a:ext cx="58642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)(]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BC3356-A765-45D4-BA47-915B3415263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E32BD-FD47-4DAA-BB02-A7A51A7B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773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88CC005-B359-4B49-9976-A17221C6328D}"/>
              </a:ext>
            </a:extLst>
          </p:cNvPr>
          <p:cNvSpPr/>
          <p:nvPr/>
        </p:nvSpPr>
        <p:spPr>
          <a:xfrm>
            <a:off x="2088212" y="1308754"/>
            <a:ext cx="58642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(]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BC3356-A765-45D4-BA47-915B3415263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[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DB63AD-F07F-43A1-B96A-E1EDF8CFCC5E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>
                <a:solidFill>
                  <a:schemeClr val="tx2"/>
                </a:solidFill>
              </a:rPr>
              <a:t>pop()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0F2486-DD09-474C-93F3-FE2C344F532D}"/>
              </a:ext>
            </a:extLst>
          </p:cNvPr>
          <p:cNvSpPr/>
          <p:nvPr/>
        </p:nvSpPr>
        <p:spPr>
          <a:xfrm>
            <a:off x="3612529" y="3641148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800" b="1" dirty="0">
                <a:solidFill>
                  <a:schemeClr val="tx2"/>
                </a:solidFill>
              </a:rPr>
              <a:t>)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104DC-A1EC-4944-A3E4-5CD49DA7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8524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Corectitudinea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ro-RO" dirty="0">
                <a:solidFill>
                  <a:schemeClr val="tx2"/>
                </a:solidFill>
              </a:rPr>
              <a:t>parantezelor </a:t>
            </a:r>
            <a:r>
              <a:rPr lang="en-US" dirty="0" err="1">
                <a:solidFill>
                  <a:schemeClr val="tx2"/>
                </a:solidFill>
              </a:rPr>
              <a:t>unui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expresii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88CC005-B359-4B49-9976-A17221C6328D}"/>
              </a:ext>
            </a:extLst>
          </p:cNvPr>
          <p:cNvSpPr/>
          <p:nvPr/>
        </p:nvSpPr>
        <p:spPr>
          <a:xfrm>
            <a:off x="2088212" y="1308754"/>
            <a:ext cx="58642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(]</a:t>
            </a:r>
            <a:r>
              <a:rPr lang="ro-RO" sz="4000" dirty="0"/>
              <a:t> </a:t>
            </a:r>
            <a:r>
              <a:rPr lang="ro-RO" sz="4000" dirty="0">
                <a:solidFill>
                  <a:srgbClr val="FF0000"/>
                </a:solidFill>
              </a:rPr>
              <a:t>Incorect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DB63AD-F07F-43A1-B96A-E1EDF8CFCC5E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>
                <a:solidFill>
                  <a:schemeClr val="tx2"/>
                </a:solidFill>
              </a:rPr>
              <a:t>pop()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0F2486-DD09-474C-93F3-FE2C344F532D}"/>
              </a:ext>
            </a:extLst>
          </p:cNvPr>
          <p:cNvSpPr/>
          <p:nvPr/>
        </p:nvSpPr>
        <p:spPr>
          <a:xfrm>
            <a:off x="3612529" y="3641148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800" b="1" dirty="0">
                <a:solidFill>
                  <a:schemeClr val="tx2"/>
                </a:solidFill>
              </a:rPr>
              <a:t>)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2D804E-7A4F-445D-BA75-A25A7F67D25B}"/>
              </a:ext>
            </a:extLst>
          </p:cNvPr>
          <p:cNvSpPr/>
          <p:nvPr/>
        </p:nvSpPr>
        <p:spPr bwMode="auto">
          <a:xfrm>
            <a:off x="2218353" y="327311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850DF-CBD3-4216-9887-783162E0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938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Corectitudinea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parantezelor </a:t>
            </a:r>
            <a:r>
              <a:rPr lang="en-US" dirty="0" err="1">
                <a:solidFill>
                  <a:schemeClr val="tx1"/>
                </a:solidFill>
              </a:rPr>
              <a:t>unui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expresii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88CC005-B359-4B49-9976-A17221C6328D}"/>
              </a:ext>
            </a:extLst>
          </p:cNvPr>
          <p:cNvSpPr/>
          <p:nvPr/>
        </p:nvSpPr>
        <p:spPr>
          <a:xfrm>
            <a:off x="2088212" y="1308754"/>
            <a:ext cx="58642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[)(]</a:t>
            </a:r>
            <a:r>
              <a:rPr lang="ro-RO" sz="4000" dirty="0"/>
              <a:t> </a:t>
            </a:r>
            <a:r>
              <a:rPr lang="ro-RO" sz="4000" dirty="0">
                <a:solidFill>
                  <a:srgbClr val="FF0000"/>
                </a:solidFill>
              </a:rPr>
              <a:t>Incorect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09E96-9D62-4CF7-834B-056257E76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0655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E8622-1E8A-4E1B-99A1-58ED6E1D6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4F170-9CA1-4E4B-B08F-FE3E295A9FC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4453" y="1195804"/>
            <a:ext cx="11438625" cy="498115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B1913-BBA1-4DEB-B03F-E0F5C1F23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3837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0B1E1D-3C51-4C24-85BB-8303713FE8D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A9E16-AD26-4132-B136-9E94C0DD54A0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681D4-C4EA-40D5-ADF3-5C9D2A3981E7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079EB-0EB9-4EA4-B957-C9C91670D5F5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7DF3B0-833C-4A49-AFDD-62DE76EB30B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5E6AE-E4CF-446F-92C9-BAE10A8EE71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A632A0-89C2-4AE3-AA1F-038565B3B74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E49FA15-A8FF-420C-BDA0-4DB7AE27B00D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4F6FD-01DC-49AF-9144-F232F0BC66B7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88B54-D9D9-432D-A243-8D23E3C6509C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B928F9-BFCF-414F-90A0-FC18584DB83F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A25ED4-361B-4218-A4E1-31C9A744771C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3A74DC-6D91-49F0-AD01-65B2297CD36C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15019-1156-4BDC-937F-F194D95B17C5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507C48-4DC0-47E8-A673-7538180A201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A2B26A-ADB2-4AD1-95F9-02885C6594E4}"/>
              </a:ext>
            </a:extLst>
          </p:cNvPr>
          <p:cNvCxnSpPr>
            <a:cxnSpLocks/>
            <a:stCxn id="31" idx="0"/>
            <a:endCxn id="18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96D4F7-4A65-48A3-AB8F-2AEAC49CBA6F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itle 39">
            <a:extLst>
              <a:ext uri="{FF2B5EF4-FFF2-40B4-BE49-F238E27FC236}">
                <a16:creationId xmlns:a16="http://schemas.microsoft.com/office/drawing/2014/main" id="{E1D475C4-6126-48CF-A247-9C4167CE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9ADD96-DBC8-466F-B0B0-E17B8FF6D19B}"/>
              </a:ext>
            </a:extLst>
          </p:cNvPr>
          <p:cNvSpPr txBox="1"/>
          <p:nvPr/>
        </p:nvSpPr>
        <p:spPr>
          <a:xfrm>
            <a:off x="5061527" y="2204641"/>
            <a:ext cx="4927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Care este rădăcina arborelui?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02EE-C21A-4C1F-9FEB-01E0B0B1A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2481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0B1E1D-3C51-4C24-85BB-8303713FE8D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A9E16-AD26-4132-B136-9E94C0DD54A0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681D4-C4EA-40D5-ADF3-5C9D2A3981E7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079EB-0EB9-4EA4-B957-C9C91670D5F5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7DF3B0-833C-4A49-AFDD-62DE76EB30B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5E6AE-E4CF-446F-92C9-BAE10A8EE71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A632A0-89C2-4AE3-AA1F-038565B3B74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E49FA15-A8FF-420C-BDA0-4DB7AE27B00D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4F6FD-01DC-49AF-9144-F232F0BC66B7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88B54-D9D9-432D-A243-8D23E3C6509C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B928F9-BFCF-414F-90A0-FC18584DB83F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A25ED4-361B-4218-A4E1-31C9A744771C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3A74DC-6D91-49F0-AD01-65B2297CD36C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15019-1156-4BDC-937F-F194D95B17C5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507C48-4DC0-47E8-A673-7538180A201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A2B26A-ADB2-4AD1-95F9-02885C6594E4}"/>
              </a:ext>
            </a:extLst>
          </p:cNvPr>
          <p:cNvCxnSpPr>
            <a:cxnSpLocks/>
            <a:stCxn id="31" idx="0"/>
            <a:endCxn id="18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96D4F7-4A65-48A3-AB8F-2AEAC49CBA6F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itle 39">
            <a:extLst>
              <a:ext uri="{FF2B5EF4-FFF2-40B4-BE49-F238E27FC236}">
                <a16:creationId xmlns:a16="http://schemas.microsoft.com/office/drawing/2014/main" id="{E1D475C4-6126-48CF-A247-9C4167CE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9ADD96-DBC8-466F-B0B0-E17B8FF6D19B}"/>
              </a:ext>
            </a:extLst>
          </p:cNvPr>
          <p:cNvSpPr txBox="1"/>
          <p:nvPr/>
        </p:nvSpPr>
        <p:spPr>
          <a:xfrm>
            <a:off x="5061527" y="2204641"/>
            <a:ext cx="4826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Care sunt frunzele arborelui?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CA0F42-C65C-4037-85F6-E99FF4DF9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899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fără recursivitate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0B1E1D-3C51-4C24-85BB-8303713FE8D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A9E16-AD26-4132-B136-9E94C0DD54A0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681D4-C4EA-40D5-ADF3-5C9D2A3981E7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079EB-0EB9-4EA4-B957-C9C91670D5F5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7DF3B0-833C-4A49-AFDD-62DE76EB30B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5E6AE-E4CF-446F-92C9-BAE10A8EE71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A632A0-89C2-4AE3-AA1F-038565B3B74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E49FA15-A8FF-420C-BDA0-4DB7AE27B00D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4F6FD-01DC-49AF-9144-F232F0BC66B7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88B54-D9D9-432D-A243-8D23E3C6509C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B928F9-BFCF-414F-90A0-FC18584DB83F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A25ED4-361B-4218-A4E1-31C9A744771C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3A74DC-6D91-49F0-AD01-65B2297CD36C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15019-1156-4BDC-937F-F194D95B17C5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507C48-4DC0-47E8-A673-7538180A201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A2B26A-ADB2-4AD1-95F9-02885C6594E4}"/>
              </a:ext>
            </a:extLst>
          </p:cNvPr>
          <p:cNvCxnSpPr>
            <a:cxnSpLocks/>
            <a:stCxn id="31" idx="0"/>
            <a:endCxn id="18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96D4F7-4A65-48A3-AB8F-2AEAC49CBA6F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5DFBDA8-A82E-4301-8BBB-74CD0091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3752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Afișarea unui arbore folosind o coadă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CF98BD-A208-48DB-961F-F95E08C7C517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26F117-A603-4ADE-B7AB-174414FAE0C1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23BC6D-D916-4358-8C61-01269405756C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CFBE9C-70BE-416A-97CB-08F0816E8C4C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9CAF9F-C3A8-4E62-8AD5-B00E37F9A8A9}"/>
              </a:ext>
            </a:extLst>
          </p:cNvPr>
          <p:cNvCxnSpPr>
            <a:stCxn id="21" idx="2"/>
            <a:endCxn id="22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5354D2E-CBA9-4B84-9268-C8338768D9FA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ABFBBC-E917-4056-9F54-2BF0AA9E6CD2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1074D8C-59FA-4643-BC51-337323412343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03F6BB-0D4E-42FA-9109-291B38A92650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C8FDD8-6FE7-40E3-807B-1CD4328D1D42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129D979-34BA-4763-976F-FCEAC77452DD}"/>
              </a:ext>
            </a:extLst>
          </p:cNvPr>
          <p:cNvCxnSpPr>
            <a:cxnSpLocks/>
            <a:stCxn id="25" idx="2"/>
            <a:endCxn id="35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7977FF1-0E34-4C5D-B2BC-266CA34B6757}"/>
              </a:ext>
            </a:extLst>
          </p:cNvPr>
          <p:cNvCxnSpPr>
            <a:cxnSpLocks/>
            <a:stCxn id="33" idx="0"/>
            <a:endCxn id="25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37BC81D-778F-4FDD-BDCC-D1C96281EE6C}"/>
              </a:ext>
            </a:extLst>
          </p:cNvPr>
          <p:cNvCxnSpPr>
            <a:cxnSpLocks/>
            <a:stCxn id="22" idx="2"/>
            <a:endCxn id="3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8EDAD75-1B4C-4C18-B3C9-5AA2C7B98C7A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C3D315-2001-43AA-8D79-C96DD51A80A3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F7846F8-6432-40CB-99A1-0FEE57B47538}"/>
              </a:ext>
            </a:extLst>
          </p:cNvPr>
          <p:cNvCxnSpPr>
            <a:cxnSpLocks/>
            <a:stCxn id="41" idx="0"/>
            <a:endCxn id="3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E593062-9050-4B4F-9478-507878FFE236}"/>
              </a:ext>
            </a:extLst>
          </p:cNvPr>
          <p:cNvCxnSpPr>
            <a:cxnSpLocks/>
            <a:stCxn id="32" idx="2"/>
            <a:endCxn id="4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65B1B9F-3C61-48A8-B28C-1D639DA998B6}"/>
              </a:ext>
            </a:extLst>
          </p:cNvPr>
          <p:cNvSpPr txBox="1"/>
          <p:nvPr/>
        </p:nvSpPr>
        <p:spPr>
          <a:xfrm>
            <a:off x="5350947" y="2352308"/>
            <a:ext cx="48045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tx2"/>
                </a:solidFill>
              </a:rPr>
              <a:t>Adăugăm rădăcina în coadă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tx2"/>
                </a:solidFill>
              </a:rPr>
              <a:t>Până ce coada este goală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tx2"/>
                </a:solidFill>
              </a:rPr>
              <a:t>Scoatem un nod din coadă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400" dirty="0">
                <a:solidFill>
                  <a:schemeClr val="tx2"/>
                </a:solidFill>
              </a:rPr>
              <a:t>Adăugăm toți copiii în coadă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03A88-E8E4-4D0E-B666-5A712C91B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31015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MY_THEME 1">
      <a:dk1>
        <a:srgbClr val="2785AD"/>
      </a:dk1>
      <a:lt1>
        <a:srgbClr val="FFFFFF"/>
      </a:lt1>
      <a:dk2>
        <a:srgbClr val="0E0E0E"/>
      </a:dk2>
      <a:lt2>
        <a:srgbClr val="F9F9F9"/>
      </a:lt2>
      <a:accent1>
        <a:srgbClr val="4CB7E1"/>
      </a:accent1>
      <a:accent2>
        <a:srgbClr val="E43946"/>
      </a:accent2>
      <a:accent3>
        <a:srgbClr val="09FF96"/>
      </a:accent3>
      <a:accent4>
        <a:srgbClr val="E97AF4"/>
      </a:accent4>
      <a:accent5>
        <a:srgbClr val="F9E6E7"/>
      </a:accent5>
      <a:accent6>
        <a:srgbClr val="FF7417"/>
      </a:accent6>
      <a:hlink>
        <a:srgbClr val="0563C1"/>
      </a:hlink>
      <a:folHlink>
        <a:srgbClr val="BF669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3991</TotalTime>
  <Words>5700</Words>
  <Application>Microsoft Office PowerPoint</Application>
  <PresentationFormat>Widescreen</PresentationFormat>
  <Paragraphs>1930</Paragraphs>
  <Slides>169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169</vt:i4>
      </vt:variant>
    </vt:vector>
  </HeadingPairs>
  <TitlesOfParts>
    <vt:vector size="176" baseType="lpstr">
      <vt:lpstr>Arial</vt:lpstr>
      <vt:lpstr>Calibri</vt:lpstr>
      <vt:lpstr>Cambria Math</vt:lpstr>
      <vt:lpstr>Consolas</vt:lpstr>
      <vt:lpstr>Courier New</vt:lpstr>
      <vt:lpstr>Wingdings</vt:lpstr>
      <vt:lpstr>2_Office Theme</vt:lpstr>
      <vt:lpstr>Structuri de date și algoritmi Liste, Stive, Cozi - 2</vt:lpstr>
      <vt:lpstr>PowerPoint Presentation</vt:lpstr>
      <vt:lpstr>Liste înlănțuite</vt:lpstr>
      <vt:lpstr>Liste înlănțuite</vt:lpstr>
      <vt:lpstr>Accesarea unui element din listă</vt:lpstr>
      <vt:lpstr>Inserare element început de listă</vt:lpstr>
      <vt:lpstr>Inserare element în listă la o poziție dată</vt:lpstr>
      <vt:lpstr>Ștergere element început de listă</vt:lpstr>
      <vt:lpstr>Ștergere element din listă de la o poziție dată</vt:lpstr>
      <vt:lpstr>Complexități operații cu liste</vt:lpstr>
      <vt:lpstr>Liste vs Vectori</vt:lpstr>
      <vt:lpstr>De ce la liste avem inserție/ștergere O(1) la ambele capete?</vt:lpstr>
      <vt:lpstr>De ce la liste avem inserție/ștergere O(1) la ambele capete?</vt:lpstr>
      <vt:lpstr>Vectori Alocați Dinamic</vt:lpstr>
      <vt:lpstr>Vectori Alocați Dinamic</vt:lpstr>
      <vt:lpstr>Vectori Alocați Dinamic</vt:lpstr>
      <vt:lpstr>Complexitate amortizată inserție vector dynamic  (în capăt)</vt:lpstr>
      <vt:lpstr>Self-organizing lists</vt:lpstr>
      <vt:lpstr>Self-organizing lists</vt:lpstr>
      <vt:lpstr>Ordinea listei contează</vt:lpstr>
      <vt:lpstr>Self-organizing lists probabilități descrescătoare</vt:lpstr>
      <vt:lpstr>Mecanisme de ordonare automată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Coadă de priorități</vt:lpstr>
      <vt:lpstr>PowerPoint Presentation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PowerPoint Presentation</vt:lpstr>
      <vt:lpstr>PowerPoint Presentation</vt:lpstr>
      <vt:lpstr>PowerPoint Presentation</vt:lpstr>
      <vt:lpstr>Afișarea unui arbore fără recursivitate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PowerPoint Presentation</vt:lpstr>
      <vt:lpstr>Stiva programului</vt:lpstr>
      <vt:lpstr>Stiva programului</vt:lpstr>
      <vt:lpstr>Stiva programului</vt:lpstr>
      <vt:lpstr>Implementare reală linked lists</vt:lpstr>
      <vt:lpstr>PowerPoint Presentation</vt:lpstr>
      <vt:lpstr>Skip Lists</vt:lpstr>
      <vt:lpstr>Skip list</vt:lpstr>
      <vt:lpstr>Skip list - search</vt:lpstr>
      <vt:lpstr>Skip list - remove</vt:lpstr>
      <vt:lpstr>Skip list - insert</vt:lpstr>
      <vt:lpstr>Skip list complexities</vt:lpstr>
      <vt:lpstr>PowerPoint Presentation</vt:lpstr>
      <vt:lpstr>Bloom Filters</vt:lpstr>
      <vt:lpstr>Silly Bloom Filters</vt:lpstr>
      <vt:lpstr>Silly Bloom Filters</vt:lpstr>
      <vt:lpstr>Silly Bloom Filters</vt:lpstr>
      <vt:lpstr>Silly Bloom Filters</vt:lpstr>
      <vt:lpstr>Silly Bloom Filters</vt:lpstr>
      <vt:lpstr>Silly Bloom Filters</vt:lpstr>
      <vt:lpstr>Silly Bloom Filters</vt:lpstr>
      <vt:lpstr>Confusion matrix</vt:lpstr>
      <vt:lpstr>Confusion matrix</vt:lpstr>
      <vt:lpstr>Confusion matrix – bloom filters</vt:lpstr>
      <vt:lpstr>Bloom filter - creare</vt:lpstr>
      <vt:lpstr>Bloom filter - Verificare apartenență</vt:lpstr>
      <vt:lpstr>Bloom filter – inițializare</vt:lpstr>
      <vt:lpstr>Bloom filter – inițializare</vt:lpstr>
      <vt:lpstr>Bloom filter – inițializare</vt:lpstr>
      <vt:lpstr>Bloom filter – inițializare</vt:lpstr>
      <vt:lpstr>Bloom filter – inițializare</vt:lpstr>
      <vt:lpstr>Bloom filter – inițializare</vt:lpstr>
      <vt:lpstr>Bloom filter – inițializare</vt:lpstr>
      <vt:lpstr>Bloom filter – inițializare</vt:lpstr>
      <vt:lpstr>Bloom filter – inițializare</vt:lpstr>
      <vt:lpstr>Bloom filter – inițializare</vt:lpstr>
      <vt:lpstr>Bloom filter – inițializare</vt:lpstr>
      <vt:lpstr>Bloom filter – folosire</vt:lpstr>
      <vt:lpstr>Bloom filter – folosire</vt:lpstr>
      <vt:lpstr>Bloom filter – folosire</vt:lpstr>
      <vt:lpstr>Bloom filter – folosire</vt:lpstr>
      <vt:lpstr>Bloom filter – folosire</vt:lpstr>
      <vt:lpstr>Bloom filter – folosire</vt:lpstr>
      <vt:lpstr>Bloom filter – folosire</vt:lpstr>
      <vt:lpstr>Bloom filter – folosire</vt:lpstr>
      <vt:lpstr>Bloom filter – Performanță</vt:lpstr>
      <vt:lpstr>Bloom filter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2022-03-13T17:25:00Z</dcterms:modified>
</cp:coreProperties>
</file>